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4.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52" r:id="rId2"/>
  </p:sldMasterIdLst>
  <p:notesMasterIdLst>
    <p:notesMasterId r:id="rId21"/>
  </p:notesMasterIdLst>
  <p:handoutMasterIdLst>
    <p:handoutMasterId r:id="rId22"/>
  </p:handoutMasterIdLst>
  <p:sldIdLst>
    <p:sldId id="256" r:id="rId3"/>
    <p:sldId id="271" r:id="rId4"/>
    <p:sldId id="272" r:id="rId5"/>
    <p:sldId id="257" r:id="rId6"/>
    <p:sldId id="284" r:id="rId7"/>
    <p:sldId id="281" r:id="rId8"/>
    <p:sldId id="274" r:id="rId9"/>
    <p:sldId id="273" r:id="rId10"/>
    <p:sldId id="285" r:id="rId11"/>
    <p:sldId id="277" r:id="rId12"/>
    <p:sldId id="276" r:id="rId13"/>
    <p:sldId id="275" r:id="rId14"/>
    <p:sldId id="279" r:id="rId15"/>
    <p:sldId id="282" r:id="rId16"/>
    <p:sldId id="283" r:id="rId17"/>
    <p:sldId id="278" r:id="rId18"/>
    <p:sldId id="280" r:id="rId19"/>
    <p:sldId id="260" r:id="rId2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705FB"/>
    <a:srgbClr val="1B129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248"/>
    <p:restoredTop sz="90268"/>
  </p:normalViewPr>
  <p:slideViewPr>
    <p:cSldViewPr snapToGrid="0" snapToObjects="1" showGuides="1">
      <p:cViewPr varScale="1">
        <p:scale>
          <a:sx n="130" d="100"/>
          <a:sy n="130" d="100"/>
        </p:scale>
        <p:origin x="160" y="176"/>
      </p:cViewPr>
      <p:guideLst>
        <p:guide orient="horz" pos="2160"/>
        <p:guide pos="3840"/>
      </p:guideLst>
    </p:cSldViewPr>
  </p:slideViewPr>
  <p:notesTextViewPr>
    <p:cViewPr>
      <p:scale>
        <a:sx n="1" d="1"/>
        <a:sy n="1" d="1"/>
      </p:scale>
      <p:origin x="0" y="0"/>
    </p:cViewPr>
  </p:notesTextViewPr>
  <p:notesViewPr>
    <p:cSldViewPr snapToGrid="0" snapToObjects="1">
      <p:cViewPr varScale="1">
        <p:scale>
          <a:sx n="80" d="100"/>
          <a:sy n="80" d="100"/>
        </p:scale>
        <p:origin x="2840" y="20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tableStyles" Target="tableStyles.xml"/><Relationship Id="rId3" Type="http://schemas.openxmlformats.org/officeDocument/2006/relationships/slide" Target="slides/slide1.xml"/><Relationship Id="rId21" Type="http://schemas.openxmlformats.org/officeDocument/2006/relationships/notesMaster" Target="notesMasters/notes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handoutMaster" Target="handoutMasters/handoutMaster1.xml"/></Relationships>
</file>

<file path=ppt/charts/_rels/chart1.xml.rels><?xml version="1.0" encoding="UTF-8" standalone="yes"?>
<Relationships xmlns="http://schemas.openxmlformats.org/package/2006/relationships"><Relationship Id="rId3" Type="http://schemas.openxmlformats.org/officeDocument/2006/relationships/oleObject" Target="file:////Users/ali-153315/Documents/app_idle.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Users/ali-153315/Documents/app_idle.xlsx"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Sheet2!$B$1</c:f>
              <c:strCache>
                <c:ptCount val="1"/>
                <c:pt idx="0">
                  <c:v>P(x, 12)</c:v>
                </c:pt>
              </c:strCache>
            </c:strRef>
          </c:tx>
          <c:spPr>
            <a:ln w="28575" cap="rnd">
              <a:solidFill>
                <a:schemeClr val="accent1"/>
              </a:solidFill>
              <a:round/>
            </a:ln>
            <a:effectLst/>
          </c:spPr>
          <c:marker>
            <c:symbol val="none"/>
          </c:marker>
          <c:cat>
            <c:numRef>
              <c:f>Sheet2!$A$2:$A$129</c:f>
              <c:numCache>
                <c:formatCode>General</c:formatCode>
                <c:ptCount val="128"/>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numCache>
            </c:numRef>
          </c:cat>
          <c:val>
            <c:numRef>
              <c:f>Sheet2!$B$2:$B$129</c:f>
              <c:numCache>
                <c:formatCode>General</c:formatCode>
                <c:ptCount val="128"/>
                <c:pt idx="0">
                  <c:v>0.82899362366909002</c:v>
                </c:pt>
                <c:pt idx="1">
                  <c:v>0.87450789495117198</c:v>
                </c:pt>
                <c:pt idx="2">
                  <c:v>0.88683827701198603</c:v>
                </c:pt>
                <c:pt idx="3">
                  <c:v>0.89404532724528996</c:v>
                </c:pt>
                <c:pt idx="4">
                  <c:v>0.89937247778346796</c:v>
                </c:pt>
                <c:pt idx="5">
                  <c:v>0.90361962977173504</c:v>
                </c:pt>
                <c:pt idx="6">
                  <c:v>0.90716456422858105</c:v>
                </c:pt>
                <c:pt idx="7">
                  <c:v>0.91016446959230801</c:v>
                </c:pt>
                <c:pt idx="8">
                  <c:v>0.91274579724711202</c:v>
                </c:pt>
                <c:pt idx="9">
                  <c:v>0.91490575087071202</c:v>
                </c:pt>
                <c:pt idx="10">
                  <c:v>0.91678356975392705</c:v>
                </c:pt>
                <c:pt idx="11">
                  <c:v>0.91847321068174503</c:v>
                </c:pt>
                <c:pt idx="12">
                  <c:v>0.91998574562166202</c:v>
                </c:pt>
                <c:pt idx="13">
                  <c:v>0.92137632916312795</c:v>
                </c:pt>
                <c:pt idx="14">
                  <c:v>0.922667941993772</c:v>
                </c:pt>
                <c:pt idx="15">
                  <c:v>0.92386273696099497</c:v>
                </c:pt>
                <c:pt idx="16">
                  <c:v>0.92503114951335397</c:v>
                </c:pt>
                <c:pt idx="17">
                  <c:v>0.92614461528967296</c:v>
                </c:pt>
                <c:pt idx="18">
                  <c:v>0.92718417566409705</c:v>
                </c:pt>
                <c:pt idx="19">
                  <c:v>0.92815041682553701</c:v>
                </c:pt>
                <c:pt idx="20">
                  <c:v>0.92902559124185102</c:v>
                </c:pt>
                <c:pt idx="21">
                  <c:v>0.92986424535277501</c:v>
                </c:pt>
                <c:pt idx="22">
                  <c:v>0.93069468158522495</c:v>
                </c:pt>
                <c:pt idx="23">
                  <c:v>0.93150686356675305</c:v>
                </c:pt>
                <c:pt idx="24">
                  <c:v>0.93228738368378095</c:v>
                </c:pt>
                <c:pt idx="25">
                  <c:v>0.93306505626688496</c:v>
                </c:pt>
                <c:pt idx="26">
                  <c:v>0.93384862491831999</c:v>
                </c:pt>
                <c:pt idx="27">
                  <c:v>0.93471750809264897</c:v>
                </c:pt>
                <c:pt idx="28">
                  <c:v>0.93567770351069401</c:v>
                </c:pt>
                <c:pt idx="29">
                  <c:v>0.93667613022462304</c:v>
                </c:pt>
                <c:pt idx="30">
                  <c:v>0.937689604890796</c:v>
                </c:pt>
                <c:pt idx="31">
                  <c:v>0.93864218353431506</c:v>
                </c:pt>
                <c:pt idx="32">
                  <c:v>0.93953272304179702</c:v>
                </c:pt>
                <c:pt idx="33">
                  <c:v>0.94039037253121804</c:v>
                </c:pt>
                <c:pt idx="34">
                  <c:v>0.94124058580706904</c:v>
                </c:pt>
                <c:pt idx="35">
                  <c:v>0.94207252509041195</c:v>
                </c:pt>
                <c:pt idx="36">
                  <c:v>0.94298684142502098</c:v>
                </c:pt>
                <c:pt idx="37">
                  <c:v>0.94399432003640904</c:v>
                </c:pt>
                <c:pt idx="38">
                  <c:v>0.94509504129209998</c:v>
                </c:pt>
                <c:pt idx="39">
                  <c:v>0.94626417063215795</c:v>
                </c:pt>
                <c:pt idx="40">
                  <c:v>0.94740962086526603</c:v>
                </c:pt>
                <c:pt idx="41">
                  <c:v>0.94849897041194098</c:v>
                </c:pt>
                <c:pt idx="42">
                  <c:v>0.94952875067798603</c:v>
                </c:pt>
                <c:pt idx="43">
                  <c:v>0.95056853714231004</c:v>
                </c:pt>
                <c:pt idx="44">
                  <c:v>0.95158979006009303</c:v>
                </c:pt>
                <c:pt idx="45">
                  <c:v>0.95260103112244798</c:v>
                </c:pt>
                <c:pt idx="46">
                  <c:v>0.95360326726918199</c:v>
                </c:pt>
                <c:pt idx="47">
                  <c:v>0.95457680088015395</c:v>
                </c:pt>
                <c:pt idx="48">
                  <c:v>0.95540993105836203</c:v>
                </c:pt>
                <c:pt idx="49">
                  <c:v>0.95608263058499698</c:v>
                </c:pt>
                <c:pt idx="50">
                  <c:v>0.95660814808843497</c:v>
                </c:pt>
                <c:pt idx="51">
                  <c:v>0.95700073555705301</c:v>
                </c:pt>
                <c:pt idx="52">
                  <c:v>0.95734643889385396</c:v>
                </c:pt>
                <c:pt idx="53">
                  <c:v>0.95767939682678704</c:v>
                </c:pt>
                <c:pt idx="54">
                  <c:v>0.95798431523887495</c:v>
                </c:pt>
                <c:pt idx="55">
                  <c:v>0.95822745873266402</c:v>
                </c:pt>
                <c:pt idx="56">
                  <c:v>0.95843302525308605</c:v>
                </c:pt>
                <c:pt idx="57">
                  <c:v>0.95860514205920599</c:v>
                </c:pt>
                <c:pt idx="58">
                  <c:v>0.95876151107386898</c:v>
                </c:pt>
                <c:pt idx="59">
                  <c:v>0.95892152972167299</c:v>
                </c:pt>
                <c:pt idx="60">
                  <c:v>0.959082808051961</c:v>
                </c:pt>
                <c:pt idx="61">
                  <c:v>0.95924741901989796</c:v>
                </c:pt>
                <c:pt idx="62">
                  <c:v>0.95941209004643602</c:v>
                </c:pt>
                <c:pt idx="63">
                  <c:v>0.95957153431867903</c:v>
                </c:pt>
                <c:pt idx="64">
                  <c:v>0.95975721378544099</c:v>
                </c:pt>
                <c:pt idx="65">
                  <c:v>0.95996190251331104</c:v>
                </c:pt>
                <c:pt idx="66">
                  <c:v>0.960164958388247</c:v>
                </c:pt>
                <c:pt idx="67">
                  <c:v>0.96036416073782305</c:v>
                </c:pt>
                <c:pt idx="68">
                  <c:v>0.96053897365944496</c:v>
                </c:pt>
                <c:pt idx="69">
                  <c:v>0.96069941476237097</c:v>
                </c:pt>
                <c:pt idx="70">
                  <c:v>0.96084841119203701</c:v>
                </c:pt>
                <c:pt idx="71">
                  <c:v>0.96099824772045495</c:v>
                </c:pt>
                <c:pt idx="72">
                  <c:v>0.96114631077683599</c:v>
                </c:pt>
                <c:pt idx="73">
                  <c:v>0.96128956532396304</c:v>
                </c:pt>
                <c:pt idx="74">
                  <c:v>0.96141807788995404</c:v>
                </c:pt>
                <c:pt idx="75">
                  <c:v>0.96152045087430205</c:v>
                </c:pt>
                <c:pt idx="76">
                  <c:v>0.96157637227509196</c:v>
                </c:pt>
                <c:pt idx="77">
                  <c:v>0.96159745693799303</c:v>
                </c:pt>
                <c:pt idx="78">
                  <c:v>0.96159354211921699</c:v>
                </c:pt>
                <c:pt idx="79">
                  <c:v>0.96157668566841503</c:v>
                </c:pt>
                <c:pt idx="80">
                  <c:v>0.96154993035196601</c:v>
                </c:pt>
                <c:pt idx="81">
                  <c:v>0.96150655500478299</c:v>
                </c:pt>
                <c:pt idx="82">
                  <c:v>0.96145650788741299</c:v>
                </c:pt>
                <c:pt idx="83">
                  <c:v>0.96139543521333104</c:v>
                </c:pt>
                <c:pt idx="84">
                  <c:v>0.96133083911389094</c:v>
                </c:pt>
                <c:pt idx="85">
                  <c:v>0.96126375218205795</c:v>
                </c:pt>
                <c:pt idx="86">
                  <c:v>0.96119644407382698</c:v>
                </c:pt>
                <c:pt idx="87">
                  <c:v>0.961128239023746</c:v>
                </c:pt>
                <c:pt idx="88">
                  <c:v>0.96105616761486001</c:v>
                </c:pt>
                <c:pt idx="89">
                  <c:v>0.96097593625408295</c:v>
                </c:pt>
                <c:pt idx="90">
                  <c:v>0.96088391543506102</c:v>
                </c:pt>
                <c:pt idx="91">
                  <c:v>0.960778564817938</c:v>
                </c:pt>
                <c:pt idx="92">
                  <c:v>0.96066892369087298</c:v>
                </c:pt>
                <c:pt idx="93">
                  <c:v>0.96055944647211</c:v>
                </c:pt>
                <c:pt idx="94">
                  <c:v>0.96045070708344804</c:v>
                </c:pt>
                <c:pt idx="95">
                  <c:v>0.96034462932959797</c:v>
                </c:pt>
                <c:pt idx="96">
                  <c:v>0.96025046768334399</c:v>
                </c:pt>
                <c:pt idx="97">
                  <c:v>0.96016077461889804</c:v>
                </c:pt>
                <c:pt idx="98">
                  <c:v>0.96007631499350199</c:v>
                </c:pt>
                <c:pt idx="99">
                  <c:v>0.95999965851769398</c:v>
                </c:pt>
                <c:pt idx="100">
                  <c:v>0.95993480256585495</c:v>
                </c:pt>
                <c:pt idx="101">
                  <c:v>0.95988477782843096</c:v>
                </c:pt>
                <c:pt idx="102">
                  <c:v>0.959845158692335</c:v>
                </c:pt>
                <c:pt idx="103">
                  <c:v>0.95981031562681796</c:v>
                </c:pt>
                <c:pt idx="104">
                  <c:v>0.95980023369648304</c:v>
                </c:pt>
                <c:pt idx="105">
                  <c:v>0.95981627138222703</c:v>
                </c:pt>
                <c:pt idx="106">
                  <c:v>0.95987211540856898</c:v>
                </c:pt>
                <c:pt idx="107">
                  <c:v>0.95998177988049505</c:v>
                </c:pt>
                <c:pt idx="108">
                  <c:v>0.96012590552759203</c:v>
                </c:pt>
                <c:pt idx="109">
                  <c:v>0.96031259758029197</c:v>
                </c:pt>
                <c:pt idx="110">
                  <c:v>0.960532147720774</c:v>
                </c:pt>
                <c:pt idx="111">
                  <c:v>0.96079043706650702</c:v>
                </c:pt>
                <c:pt idx="112">
                  <c:v>0.96105874883357501</c:v>
                </c:pt>
                <c:pt idx="113">
                  <c:v>0.96132373912107205</c:v>
                </c:pt>
                <c:pt idx="114">
                  <c:v>0.96158090610921498</c:v>
                </c:pt>
                <c:pt idx="115">
                  <c:v>0.96183446430897801</c:v>
                </c:pt>
                <c:pt idx="116">
                  <c:v>0.96205998738755705</c:v>
                </c:pt>
                <c:pt idx="117">
                  <c:v>0.96225174929258595</c:v>
                </c:pt>
                <c:pt idx="118">
                  <c:v>0.96239251657646196</c:v>
                </c:pt>
                <c:pt idx="119">
                  <c:v>0.96246768433451901</c:v>
                </c:pt>
                <c:pt idx="120">
                  <c:v>0.96248442526016997</c:v>
                </c:pt>
                <c:pt idx="121">
                  <c:v>0.96244886356564596</c:v>
                </c:pt>
                <c:pt idx="122">
                  <c:v>0.96236712088133902</c:v>
                </c:pt>
                <c:pt idx="123">
                  <c:v>0.96223012306381095</c:v>
                </c:pt>
                <c:pt idx="124">
                  <c:v>0.96206720459235096</c:v>
                </c:pt>
                <c:pt idx="125">
                  <c:v>0.96189533224161505</c:v>
                </c:pt>
                <c:pt idx="126">
                  <c:v>0.96172789337877895</c:v>
                </c:pt>
                <c:pt idx="127">
                  <c:v>0.96156073786084495</c:v>
                </c:pt>
              </c:numCache>
            </c:numRef>
          </c:val>
          <c:smooth val="0"/>
          <c:extLst>
            <c:ext xmlns:c16="http://schemas.microsoft.com/office/drawing/2014/chart" uri="{C3380CC4-5D6E-409C-BE32-E72D297353CC}">
              <c16:uniqueId val="{00000000-F66D-1B40-9570-A47BC56E30BA}"/>
            </c:ext>
          </c:extLst>
        </c:ser>
        <c:ser>
          <c:idx val="1"/>
          <c:order val="1"/>
          <c:tx>
            <c:strRef>
              <c:f>Sheet2!$C$1</c:f>
              <c:strCache>
                <c:ptCount val="1"/>
                <c:pt idx="0">
                  <c:v>P(x, 24)</c:v>
                </c:pt>
              </c:strCache>
            </c:strRef>
          </c:tx>
          <c:spPr>
            <a:ln w="28575" cap="rnd">
              <a:solidFill>
                <a:schemeClr val="accent2"/>
              </a:solidFill>
              <a:round/>
            </a:ln>
            <a:effectLst/>
          </c:spPr>
          <c:marker>
            <c:symbol val="none"/>
          </c:marker>
          <c:cat>
            <c:numRef>
              <c:f>Sheet2!$A$2:$A$129</c:f>
              <c:numCache>
                <c:formatCode>General</c:formatCode>
                <c:ptCount val="128"/>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numCache>
            </c:numRef>
          </c:cat>
          <c:val>
            <c:numRef>
              <c:f>Sheet2!$C$2:$C$129</c:f>
              <c:numCache>
                <c:formatCode>General</c:formatCode>
                <c:ptCount val="128"/>
                <c:pt idx="0">
                  <c:v>0.76258238657653399</c:v>
                </c:pt>
                <c:pt idx="1">
                  <c:v>0.80403040529992897</c:v>
                </c:pt>
                <c:pt idx="2">
                  <c:v>0.81635404981149495</c:v>
                </c:pt>
                <c:pt idx="3">
                  <c:v>0.824004445690945</c:v>
                </c:pt>
                <c:pt idx="4">
                  <c:v>0.82989477919141197</c:v>
                </c:pt>
                <c:pt idx="5">
                  <c:v>0.83476490644256196</c:v>
                </c:pt>
                <c:pt idx="6">
                  <c:v>0.83894149679267105</c:v>
                </c:pt>
                <c:pt idx="7">
                  <c:v>0.84259471328678204</c:v>
                </c:pt>
                <c:pt idx="8">
                  <c:v>0.84578572590468803</c:v>
                </c:pt>
                <c:pt idx="9">
                  <c:v>0.84855822741928999</c:v>
                </c:pt>
                <c:pt idx="10">
                  <c:v>0.85106509357299098</c:v>
                </c:pt>
                <c:pt idx="11">
                  <c:v>0.85338169079936399</c:v>
                </c:pt>
                <c:pt idx="12">
                  <c:v>0.85550747984944897</c:v>
                </c:pt>
                <c:pt idx="13">
                  <c:v>0.85752134856886197</c:v>
                </c:pt>
                <c:pt idx="14">
                  <c:v>0.85945984386264396</c:v>
                </c:pt>
                <c:pt idx="15">
                  <c:v>0.86139498802335601</c:v>
                </c:pt>
                <c:pt idx="16">
                  <c:v>0.86340478008639598</c:v>
                </c:pt>
                <c:pt idx="17">
                  <c:v>0.86540803783079001</c:v>
                </c:pt>
                <c:pt idx="18">
                  <c:v>0.86736697381210504</c:v>
                </c:pt>
                <c:pt idx="19">
                  <c:v>0.86920893997422399</c:v>
                </c:pt>
                <c:pt idx="20">
                  <c:v>0.87091535518166696</c:v>
                </c:pt>
                <c:pt idx="21">
                  <c:v>0.87254974276449804</c:v>
                </c:pt>
                <c:pt idx="22">
                  <c:v>0.87415950570330203</c:v>
                </c:pt>
                <c:pt idx="23">
                  <c:v>0.87572772230029605</c:v>
                </c:pt>
                <c:pt idx="24">
                  <c:v>0.87735473815626897</c:v>
                </c:pt>
                <c:pt idx="25">
                  <c:v>0.87905005827668303</c:v>
                </c:pt>
                <c:pt idx="26">
                  <c:v>0.88078959406193602</c:v>
                </c:pt>
                <c:pt idx="27">
                  <c:v>0.88259099941967101</c:v>
                </c:pt>
                <c:pt idx="28">
                  <c:v>0.88437479646551598</c:v>
                </c:pt>
                <c:pt idx="29">
                  <c:v>0.88611346735103402</c:v>
                </c:pt>
                <c:pt idx="30">
                  <c:v>0.88784148229870696</c:v>
                </c:pt>
                <c:pt idx="31">
                  <c:v>0.88958696145977501</c:v>
                </c:pt>
                <c:pt idx="32">
                  <c:v>0.89134618256452303</c:v>
                </c:pt>
                <c:pt idx="33">
                  <c:v>0.89311618764274503</c:v>
                </c:pt>
                <c:pt idx="34">
                  <c:v>0.89487783462493298</c:v>
                </c:pt>
                <c:pt idx="35">
                  <c:v>0.89659993803053195</c:v>
                </c:pt>
                <c:pt idx="36">
                  <c:v>0.89827313115029095</c:v>
                </c:pt>
                <c:pt idx="37">
                  <c:v>0.89989305472465297</c:v>
                </c:pt>
                <c:pt idx="38">
                  <c:v>0.90147005767542399</c:v>
                </c:pt>
                <c:pt idx="39">
                  <c:v>0.90299230657238105</c:v>
                </c:pt>
                <c:pt idx="40">
                  <c:v>0.90444814374003002</c:v>
                </c:pt>
                <c:pt idx="41">
                  <c:v>0.90583936584638503</c:v>
                </c:pt>
                <c:pt idx="42">
                  <c:v>0.90714914342538699</c:v>
                </c:pt>
                <c:pt idx="43">
                  <c:v>0.90840611984771302</c:v>
                </c:pt>
                <c:pt idx="44">
                  <c:v>0.90960706120002499</c:v>
                </c:pt>
                <c:pt idx="45">
                  <c:v>0.91075757841342997</c:v>
                </c:pt>
                <c:pt idx="46">
                  <c:v>0.91187423634167897</c:v>
                </c:pt>
                <c:pt idx="47">
                  <c:v>0.91296615415521298</c:v>
                </c:pt>
                <c:pt idx="48">
                  <c:v>0.91392051084525305</c:v>
                </c:pt>
                <c:pt idx="49">
                  <c:v>0.91471752744857204</c:v>
                </c:pt>
                <c:pt idx="50">
                  <c:v>0.91537429076425403</c:v>
                </c:pt>
                <c:pt idx="51">
                  <c:v>0.91590777159655701</c:v>
                </c:pt>
                <c:pt idx="52">
                  <c:v>0.91642337562617604</c:v>
                </c:pt>
                <c:pt idx="53">
                  <c:v>0.91695459930455603</c:v>
                </c:pt>
                <c:pt idx="54">
                  <c:v>0.91748450784813596</c:v>
                </c:pt>
                <c:pt idx="55">
                  <c:v>0.91797718444395904</c:v>
                </c:pt>
                <c:pt idx="56">
                  <c:v>0.91844016655787397</c:v>
                </c:pt>
                <c:pt idx="57">
                  <c:v>0.91887692548394895</c:v>
                </c:pt>
                <c:pt idx="58">
                  <c:v>0.91929318909938595</c:v>
                </c:pt>
                <c:pt idx="59">
                  <c:v>0.91971371276315805</c:v>
                </c:pt>
                <c:pt idx="60">
                  <c:v>0.92013287420052303</c:v>
                </c:pt>
                <c:pt idx="61">
                  <c:v>0.920550434941795</c:v>
                </c:pt>
                <c:pt idx="62">
                  <c:v>0.92094253516013003</c:v>
                </c:pt>
                <c:pt idx="63">
                  <c:v>0.92129025587801805</c:v>
                </c:pt>
                <c:pt idx="64">
                  <c:v>0.92162137299885905</c:v>
                </c:pt>
                <c:pt idx="65">
                  <c:v>0.92193313987513303</c:v>
                </c:pt>
                <c:pt idx="66">
                  <c:v>0.92219698804858596</c:v>
                </c:pt>
                <c:pt idx="67">
                  <c:v>0.922425718278718</c:v>
                </c:pt>
                <c:pt idx="68">
                  <c:v>0.92259400331011698</c:v>
                </c:pt>
                <c:pt idx="69">
                  <c:v>0.92271382242732702</c:v>
                </c:pt>
                <c:pt idx="70">
                  <c:v>0.92281451427333006</c:v>
                </c:pt>
                <c:pt idx="71">
                  <c:v>0.92290364707627703</c:v>
                </c:pt>
                <c:pt idx="72">
                  <c:v>0.92298563884406903</c:v>
                </c:pt>
                <c:pt idx="73">
                  <c:v>0.92305882420758401</c:v>
                </c:pt>
                <c:pt idx="74">
                  <c:v>0.92311602152201599</c:v>
                </c:pt>
                <c:pt idx="75">
                  <c:v>0.92314629098840695</c:v>
                </c:pt>
                <c:pt idx="76">
                  <c:v>0.923127252583684</c:v>
                </c:pt>
                <c:pt idx="77">
                  <c:v>0.92306623851557501</c:v>
                </c:pt>
                <c:pt idx="78">
                  <c:v>0.922968710168798</c:v>
                </c:pt>
                <c:pt idx="79">
                  <c:v>0.92284444298134105</c:v>
                </c:pt>
                <c:pt idx="80">
                  <c:v>0.92270364974451202</c:v>
                </c:pt>
                <c:pt idx="81">
                  <c:v>0.92254390931197405</c:v>
                </c:pt>
                <c:pt idx="82">
                  <c:v>0.92237602386649598</c:v>
                </c:pt>
                <c:pt idx="83">
                  <c:v>0.92219810603252494</c:v>
                </c:pt>
                <c:pt idx="84">
                  <c:v>0.92202827354816796</c:v>
                </c:pt>
                <c:pt idx="85">
                  <c:v>0.92186093729491903</c:v>
                </c:pt>
                <c:pt idx="86">
                  <c:v>0.92169921080473505</c:v>
                </c:pt>
                <c:pt idx="87">
                  <c:v>0.92154483282834398</c:v>
                </c:pt>
                <c:pt idx="88">
                  <c:v>0.921397991023575</c:v>
                </c:pt>
                <c:pt idx="89">
                  <c:v>0.92125718994039396</c:v>
                </c:pt>
                <c:pt idx="90">
                  <c:v>0.92111451682201495</c:v>
                </c:pt>
                <c:pt idx="91">
                  <c:v>0.92096383827946005</c:v>
                </c:pt>
                <c:pt idx="92">
                  <c:v>0.92083367839878005</c:v>
                </c:pt>
                <c:pt idx="93">
                  <c:v>0.920729573983046</c:v>
                </c:pt>
                <c:pt idx="94">
                  <c:v>0.92066493809301497</c:v>
                </c:pt>
                <c:pt idx="95">
                  <c:v>0.92065471551721101</c:v>
                </c:pt>
                <c:pt idx="96">
                  <c:v>0.92068955511510198</c:v>
                </c:pt>
                <c:pt idx="97">
                  <c:v>0.92076970665917302</c:v>
                </c:pt>
                <c:pt idx="98">
                  <c:v>0.92088674426893702</c:v>
                </c:pt>
                <c:pt idx="99">
                  <c:v>0.92104887314753703</c:v>
                </c:pt>
                <c:pt idx="100">
                  <c:v>0.92123211200226496</c:v>
                </c:pt>
                <c:pt idx="101">
                  <c:v>0.92142629053845304</c:v>
                </c:pt>
                <c:pt idx="102">
                  <c:v>0.92162196868971902</c:v>
                </c:pt>
                <c:pt idx="103">
                  <c:v>0.92181759296524102</c:v>
                </c:pt>
                <c:pt idx="104">
                  <c:v>0.92201142055404905</c:v>
                </c:pt>
                <c:pt idx="105">
                  <c:v>0.92219923469625198</c:v>
                </c:pt>
                <c:pt idx="106">
                  <c:v>0.922378797311591</c:v>
                </c:pt>
                <c:pt idx="107">
                  <c:v>0.92254981409517101</c:v>
                </c:pt>
                <c:pt idx="108">
                  <c:v>0.92270148217689896</c:v>
                </c:pt>
                <c:pt idx="109">
                  <c:v>0.92284856990429098</c:v>
                </c:pt>
                <c:pt idx="110">
                  <c:v>0.92298495155538296</c:v>
                </c:pt>
                <c:pt idx="111">
                  <c:v>0.92310903879956896</c:v>
                </c:pt>
                <c:pt idx="112">
                  <c:v>0.923218350452642</c:v>
                </c:pt>
                <c:pt idx="113">
                  <c:v>0.92331640710100404</c:v>
                </c:pt>
                <c:pt idx="114">
                  <c:v>0.92341082852433698</c:v>
                </c:pt>
                <c:pt idx="115">
                  <c:v>0.92350336455640802</c:v>
                </c:pt>
                <c:pt idx="116">
                  <c:v>0.92357559117876997</c:v>
                </c:pt>
                <c:pt idx="117">
                  <c:v>0.923616257144113</c:v>
                </c:pt>
                <c:pt idx="118">
                  <c:v>0.92361942056053403</c:v>
                </c:pt>
                <c:pt idx="119">
                  <c:v>0.92357954273673304</c:v>
                </c:pt>
                <c:pt idx="120">
                  <c:v>0.92348422234640404</c:v>
                </c:pt>
                <c:pt idx="121">
                  <c:v>0.92333131477643604</c:v>
                </c:pt>
                <c:pt idx="122">
                  <c:v>0.92314965773795798</c:v>
                </c:pt>
                <c:pt idx="123">
                  <c:v>0.92294921634039695</c:v>
                </c:pt>
                <c:pt idx="124">
                  <c:v>0.92273953980908896</c:v>
                </c:pt>
                <c:pt idx="125">
                  <c:v>0.92251729377052605</c:v>
                </c:pt>
                <c:pt idx="126">
                  <c:v>0.92229578586971395</c:v>
                </c:pt>
                <c:pt idx="127">
                  <c:v>0.92207728813950396</c:v>
                </c:pt>
              </c:numCache>
            </c:numRef>
          </c:val>
          <c:smooth val="0"/>
          <c:extLst>
            <c:ext xmlns:c16="http://schemas.microsoft.com/office/drawing/2014/chart" uri="{C3380CC4-5D6E-409C-BE32-E72D297353CC}">
              <c16:uniqueId val="{00000001-F66D-1B40-9570-A47BC56E30BA}"/>
            </c:ext>
          </c:extLst>
        </c:ser>
        <c:ser>
          <c:idx val="2"/>
          <c:order val="2"/>
          <c:tx>
            <c:strRef>
              <c:f>Sheet2!$D$1</c:f>
              <c:strCache>
                <c:ptCount val="1"/>
                <c:pt idx="0">
                  <c:v>P(x, 48)</c:v>
                </c:pt>
              </c:strCache>
            </c:strRef>
          </c:tx>
          <c:spPr>
            <a:ln w="28575" cap="rnd">
              <a:solidFill>
                <a:schemeClr val="accent3"/>
              </a:solidFill>
              <a:round/>
            </a:ln>
            <a:effectLst/>
          </c:spPr>
          <c:marker>
            <c:symbol val="none"/>
          </c:marker>
          <c:cat>
            <c:numRef>
              <c:f>Sheet2!$A$2:$A$129</c:f>
              <c:numCache>
                <c:formatCode>General</c:formatCode>
                <c:ptCount val="128"/>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numCache>
            </c:numRef>
          </c:cat>
          <c:val>
            <c:numRef>
              <c:f>Sheet2!$D$2:$D$129</c:f>
              <c:numCache>
                <c:formatCode>General</c:formatCode>
                <c:ptCount val="128"/>
                <c:pt idx="0">
                  <c:v>0.65757004707391598</c:v>
                </c:pt>
                <c:pt idx="1">
                  <c:v>0.69497432921567703</c:v>
                </c:pt>
                <c:pt idx="2">
                  <c:v>0.70705454084883301</c:v>
                </c:pt>
                <c:pt idx="3">
                  <c:v>0.71524964471546804</c:v>
                </c:pt>
                <c:pt idx="4">
                  <c:v>0.72199421527463803</c:v>
                </c:pt>
                <c:pt idx="5">
                  <c:v>0.72789646090953897</c:v>
                </c:pt>
                <c:pt idx="6">
                  <c:v>0.73323173941766995</c:v>
                </c:pt>
                <c:pt idx="7">
                  <c:v>0.73813830357728305</c:v>
                </c:pt>
                <c:pt idx="8">
                  <c:v>0.74266397037474197</c:v>
                </c:pt>
                <c:pt idx="9">
                  <c:v>0.74681747589320302</c:v>
                </c:pt>
                <c:pt idx="10">
                  <c:v>0.750724545698917</c:v>
                </c:pt>
                <c:pt idx="11">
                  <c:v>0.75443157908060798</c:v>
                </c:pt>
                <c:pt idx="12">
                  <c:v>0.75793758066031702</c:v>
                </c:pt>
                <c:pt idx="13">
                  <c:v>0.76128579473770597</c:v>
                </c:pt>
                <c:pt idx="14">
                  <c:v>0.76448481743909302</c:v>
                </c:pt>
                <c:pt idx="15">
                  <c:v>0.76755510135307303</c:v>
                </c:pt>
                <c:pt idx="16">
                  <c:v>0.77056457062617401</c:v>
                </c:pt>
                <c:pt idx="17">
                  <c:v>0.77348138419809898</c:v>
                </c:pt>
                <c:pt idx="18">
                  <c:v>0.77631383836916101</c:v>
                </c:pt>
                <c:pt idx="19">
                  <c:v>0.77905158311900402</c:v>
                </c:pt>
                <c:pt idx="20">
                  <c:v>0.78169802912265696</c:v>
                </c:pt>
                <c:pt idx="21">
                  <c:v>0.78428944578705495</c:v>
                </c:pt>
                <c:pt idx="22">
                  <c:v>0.78683806701590997</c:v>
                </c:pt>
                <c:pt idx="23">
                  <c:v>0.78932671376442798</c:v>
                </c:pt>
                <c:pt idx="24">
                  <c:v>0.79174581066969696</c:v>
                </c:pt>
                <c:pt idx="25">
                  <c:v>0.79409131047205195</c:v>
                </c:pt>
                <c:pt idx="26">
                  <c:v>0.79635317876765299</c:v>
                </c:pt>
                <c:pt idx="27">
                  <c:v>0.79856630100093096</c:v>
                </c:pt>
                <c:pt idx="28">
                  <c:v>0.80075275892747899</c:v>
                </c:pt>
                <c:pt idx="29">
                  <c:v>0.80291860889696398</c:v>
                </c:pt>
                <c:pt idx="30">
                  <c:v>0.80508137375824695</c:v>
                </c:pt>
                <c:pt idx="31">
                  <c:v>0.80723049553145598</c:v>
                </c:pt>
                <c:pt idx="32">
                  <c:v>0.809370711443821</c:v>
                </c:pt>
                <c:pt idx="33">
                  <c:v>0.81150422334509997</c:v>
                </c:pt>
                <c:pt idx="34">
                  <c:v>0.81361327671352801</c:v>
                </c:pt>
                <c:pt idx="35">
                  <c:v>0.81569378274708504</c:v>
                </c:pt>
                <c:pt idx="36">
                  <c:v>0.81772945090696703</c:v>
                </c:pt>
                <c:pt idx="37">
                  <c:v>0.81971627576033401</c:v>
                </c:pt>
                <c:pt idx="38">
                  <c:v>0.82165847993400198</c:v>
                </c:pt>
                <c:pt idx="39">
                  <c:v>0.82353518553314298</c:v>
                </c:pt>
                <c:pt idx="40">
                  <c:v>0.82532957929640105</c:v>
                </c:pt>
                <c:pt idx="41">
                  <c:v>0.82705135245731798</c:v>
                </c:pt>
                <c:pt idx="42">
                  <c:v>0.82868791003539399</c:v>
                </c:pt>
                <c:pt idx="43">
                  <c:v>0.83027377581210204</c:v>
                </c:pt>
                <c:pt idx="44">
                  <c:v>0.83180352706136096</c:v>
                </c:pt>
                <c:pt idx="45">
                  <c:v>0.83326755756903703</c:v>
                </c:pt>
                <c:pt idx="46">
                  <c:v>0.83469177527324601</c:v>
                </c:pt>
                <c:pt idx="47">
                  <c:v>0.83609122596604302</c:v>
                </c:pt>
                <c:pt idx="48">
                  <c:v>0.83735711830076798</c:v>
                </c:pt>
                <c:pt idx="49">
                  <c:v>0.83845753104861298</c:v>
                </c:pt>
                <c:pt idx="50">
                  <c:v>0.83940687516230905</c:v>
                </c:pt>
                <c:pt idx="51">
                  <c:v>0.84021390494450299</c:v>
                </c:pt>
                <c:pt idx="52">
                  <c:v>0.840959296659051</c:v>
                </c:pt>
                <c:pt idx="53">
                  <c:v>0.84168067175841199</c:v>
                </c:pt>
                <c:pt idx="54">
                  <c:v>0.84236636839253098</c:v>
                </c:pt>
                <c:pt idx="55">
                  <c:v>0.84298956782216306</c:v>
                </c:pt>
                <c:pt idx="56">
                  <c:v>0.84356313117123005</c:v>
                </c:pt>
                <c:pt idx="57">
                  <c:v>0.84408385920600904</c:v>
                </c:pt>
                <c:pt idx="58">
                  <c:v>0.84456699464550899</c:v>
                </c:pt>
                <c:pt idx="59">
                  <c:v>0.84503352751413097</c:v>
                </c:pt>
                <c:pt idx="60">
                  <c:v>0.84549721335102401</c:v>
                </c:pt>
                <c:pt idx="61">
                  <c:v>0.84595560695873595</c:v>
                </c:pt>
                <c:pt idx="62">
                  <c:v>0.84637151583453596</c:v>
                </c:pt>
                <c:pt idx="63">
                  <c:v>0.84671068205854205</c:v>
                </c:pt>
                <c:pt idx="64">
                  <c:v>0.847031867853411</c:v>
                </c:pt>
                <c:pt idx="65">
                  <c:v>0.84732355682476701</c:v>
                </c:pt>
                <c:pt idx="66">
                  <c:v>0.84750456710834698</c:v>
                </c:pt>
                <c:pt idx="67">
                  <c:v>0.84759216302693596</c:v>
                </c:pt>
                <c:pt idx="68">
                  <c:v>0.847569208279909</c:v>
                </c:pt>
                <c:pt idx="69">
                  <c:v>0.84747294032619203</c:v>
                </c:pt>
                <c:pt idx="70">
                  <c:v>0.84739057313895805</c:v>
                </c:pt>
                <c:pt idx="71">
                  <c:v>0.84734871046627502</c:v>
                </c:pt>
                <c:pt idx="72">
                  <c:v>0.84734547479295597</c:v>
                </c:pt>
                <c:pt idx="73">
                  <c:v>0.84738219555144101</c:v>
                </c:pt>
                <c:pt idx="74">
                  <c:v>0.84744746664071802</c:v>
                </c:pt>
                <c:pt idx="75">
                  <c:v>0.847541161021648</c:v>
                </c:pt>
                <c:pt idx="76">
                  <c:v>0.84761639636344399</c:v>
                </c:pt>
                <c:pt idx="77">
                  <c:v>0.84767087679051201</c:v>
                </c:pt>
                <c:pt idx="78">
                  <c:v>0.84769904093883996</c:v>
                </c:pt>
                <c:pt idx="79">
                  <c:v>0.84770174166918399</c:v>
                </c:pt>
                <c:pt idx="80">
                  <c:v>0.84769037864997299</c:v>
                </c:pt>
                <c:pt idx="81">
                  <c:v>0.84765835334375295</c:v>
                </c:pt>
                <c:pt idx="82">
                  <c:v>0.84761216587278898</c:v>
                </c:pt>
                <c:pt idx="83">
                  <c:v>0.84754872863358599</c:v>
                </c:pt>
                <c:pt idx="84">
                  <c:v>0.84747788051041595</c:v>
                </c:pt>
                <c:pt idx="85">
                  <c:v>0.84740491723942801</c:v>
                </c:pt>
                <c:pt idx="86">
                  <c:v>0.84732998759595501</c:v>
                </c:pt>
                <c:pt idx="87">
                  <c:v>0.84725230385598105</c:v>
                </c:pt>
                <c:pt idx="88">
                  <c:v>0.84716562296775999</c:v>
                </c:pt>
                <c:pt idx="89">
                  <c:v>0.84707342935491303</c:v>
                </c:pt>
                <c:pt idx="90">
                  <c:v>0.84697745906691102</c:v>
                </c:pt>
                <c:pt idx="91">
                  <c:v>0.84687163733469195</c:v>
                </c:pt>
                <c:pt idx="92">
                  <c:v>0.84676773575734798</c:v>
                </c:pt>
                <c:pt idx="93">
                  <c:v>0.84666364074395595</c:v>
                </c:pt>
                <c:pt idx="94">
                  <c:v>0.846568042669822</c:v>
                </c:pt>
                <c:pt idx="95">
                  <c:v>0.84648959469124296</c:v>
                </c:pt>
                <c:pt idx="96">
                  <c:v>0.84640670985833999</c:v>
                </c:pt>
                <c:pt idx="97">
                  <c:v>0.846317222821659</c:v>
                </c:pt>
                <c:pt idx="98">
                  <c:v>0.84623395928685496</c:v>
                </c:pt>
                <c:pt idx="99">
                  <c:v>0.84617445046427398</c:v>
                </c:pt>
                <c:pt idx="100">
                  <c:v>0.84611981012265902</c:v>
                </c:pt>
                <c:pt idx="101">
                  <c:v>0.84605935512668695</c:v>
                </c:pt>
                <c:pt idx="102">
                  <c:v>0.84599959738113195</c:v>
                </c:pt>
                <c:pt idx="103">
                  <c:v>0.84594380341120601</c:v>
                </c:pt>
                <c:pt idx="104">
                  <c:v>0.84588994104723503</c:v>
                </c:pt>
                <c:pt idx="105">
                  <c:v>0.84583813133767405</c:v>
                </c:pt>
                <c:pt idx="106">
                  <c:v>0.84578050017250905</c:v>
                </c:pt>
                <c:pt idx="107">
                  <c:v>0.84572453085897903</c:v>
                </c:pt>
                <c:pt idx="108">
                  <c:v>0.84566168942570397</c:v>
                </c:pt>
                <c:pt idx="109">
                  <c:v>0.84559742186946296</c:v>
                </c:pt>
                <c:pt idx="110">
                  <c:v>0.84552950963245599</c:v>
                </c:pt>
                <c:pt idx="111">
                  <c:v>0.84547703106180205</c:v>
                </c:pt>
                <c:pt idx="112">
                  <c:v>0.84552510229676403</c:v>
                </c:pt>
                <c:pt idx="113">
                  <c:v>0.84566761101851795</c:v>
                </c:pt>
                <c:pt idx="114">
                  <c:v>0.84586302508616695</c:v>
                </c:pt>
                <c:pt idx="115">
                  <c:v>0.84615551025732605</c:v>
                </c:pt>
                <c:pt idx="116">
                  <c:v>0.84651289403790897</c:v>
                </c:pt>
                <c:pt idx="117">
                  <c:v>0.84694907468626202</c:v>
                </c:pt>
                <c:pt idx="118">
                  <c:v>0.84743536873141201</c:v>
                </c:pt>
                <c:pt idx="119">
                  <c:v>0.84791328026461399</c:v>
                </c:pt>
                <c:pt idx="120">
                  <c:v>0.84838037491455198</c:v>
                </c:pt>
                <c:pt idx="121">
                  <c:v>0.84888413498304305</c:v>
                </c:pt>
                <c:pt idx="122">
                  <c:v>0.84946978173798304</c:v>
                </c:pt>
                <c:pt idx="123">
                  <c:v>0.85009979075813802</c:v>
                </c:pt>
                <c:pt idx="124">
                  <c:v>0.85079526383455295</c:v>
                </c:pt>
                <c:pt idx="125">
                  <c:v>0.85155134190611803</c:v>
                </c:pt>
                <c:pt idx="126">
                  <c:v>0.85234012164077499</c:v>
                </c:pt>
                <c:pt idx="127">
                  <c:v>0.85315841461657105</c:v>
                </c:pt>
              </c:numCache>
            </c:numRef>
          </c:val>
          <c:smooth val="0"/>
          <c:extLst>
            <c:ext xmlns:c16="http://schemas.microsoft.com/office/drawing/2014/chart" uri="{C3380CC4-5D6E-409C-BE32-E72D297353CC}">
              <c16:uniqueId val="{00000002-F66D-1B40-9570-A47BC56E30BA}"/>
            </c:ext>
          </c:extLst>
        </c:ser>
        <c:ser>
          <c:idx val="3"/>
          <c:order val="3"/>
          <c:tx>
            <c:strRef>
              <c:f>Sheet2!$E$1</c:f>
              <c:strCache>
                <c:ptCount val="1"/>
                <c:pt idx="0">
                  <c:v>P(x, 72)</c:v>
                </c:pt>
              </c:strCache>
            </c:strRef>
          </c:tx>
          <c:spPr>
            <a:ln w="28575" cap="rnd">
              <a:solidFill>
                <a:schemeClr val="accent4"/>
              </a:solidFill>
              <a:round/>
            </a:ln>
            <a:effectLst/>
          </c:spPr>
          <c:marker>
            <c:symbol val="none"/>
          </c:marker>
          <c:cat>
            <c:numRef>
              <c:f>Sheet2!$A$2:$A$129</c:f>
              <c:numCache>
                <c:formatCode>General</c:formatCode>
                <c:ptCount val="128"/>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numCache>
            </c:numRef>
          </c:cat>
          <c:val>
            <c:numRef>
              <c:f>Sheet2!$E$2:$E$129</c:f>
              <c:numCache>
                <c:formatCode>General</c:formatCode>
                <c:ptCount val="128"/>
                <c:pt idx="0">
                  <c:v>0.60061539363391203</c:v>
                </c:pt>
                <c:pt idx="1">
                  <c:v>0.63698054859586495</c:v>
                </c:pt>
                <c:pt idx="2">
                  <c:v>0.64898106275524303</c:v>
                </c:pt>
                <c:pt idx="3">
                  <c:v>0.65727482260441294</c:v>
                </c:pt>
                <c:pt idx="4">
                  <c:v>0.66418912847237299</c:v>
                </c:pt>
                <c:pt idx="5">
                  <c:v>0.67030398380073697</c:v>
                </c:pt>
                <c:pt idx="6">
                  <c:v>0.675874320439938</c:v>
                </c:pt>
                <c:pt idx="7">
                  <c:v>0.681023118075191</c:v>
                </c:pt>
                <c:pt idx="8">
                  <c:v>0.68582654028174805</c:v>
                </c:pt>
                <c:pt idx="9">
                  <c:v>0.69029144412945798</c:v>
                </c:pt>
                <c:pt idx="10">
                  <c:v>0.69453240300602204</c:v>
                </c:pt>
                <c:pt idx="11">
                  <c:v>0.69858796674900703</c:v>
                </c:pt>
                <c:pt idx="12">
                  <c:v>0.70244332151265099</c:v>
                </c:pt>
                <c:pt idx="13">
                  <c:v>0.70613780032491602</c:v>
                </c:pt>
                <c:pt idx="14">
                  <c:v>0.709669241474848</c:v>
                </c:pt>
                <c:pt idx="15">
                  <c:v>0.71305174382043901</c:v>
                </c:pt>
                <c:pt idx="16">
                  <c:v>0.71635463207959105</c:v>
                </c:pt>
                <c:pt idx="17">
                  <c:v>0.71954970843927901</c:v>
                </c:pt>
                <c:pt idx="18">
                  <c:v>0.72264658125821202</c:v>
                </c:pt>
                <c:pt idx="19">
                  <c:v>0.72564242872773699</c:v>
                </c:pt>
                <c:pt idx="20">
                  <c:v>0.72853663270202795</c:v>
                </c:pt>
                <c:pt idx="21">
                  <c:v>0.73136938082025604</c:v>
                </c:pt>
                <c:pt idx="22">
                  <c:v>0.73414009947679804</c:v>
                </c:pt>
                <c:pt idx="23">
                  <c:v>0.73681761037874405</c:v>
                </c:pt>
                <c:pt idx="24">
                  <c:v>0.73937399424487504</c:v>
                </c:pt>
                <c:pt idx="25">
                  <c:v>0.74184015573055795</c:v>
                </c:pt>
                <c:pt idx="26">
                  <c:v>0.74423411659949401</c:v>
                </c:pt>
                <c:pt idx="27">
                  <c:v>0.74658269945205602</c:v>
                </c:pt>
                <c:pt idx="28">
                  <c:v>0.74878479178644597</c:v>
                </c:pt>
                <c:pt idx="29">
                  <c:v>0.75080736202731202</c:v>
                </c:pt>
                <c:pt idx="30">
                  <c:v>0.75266654419506895</c:v>
                </c:pt>
                <c:pt idx="31">
                  <c:v>0.754370958721303</c:v>
                </c:pt>
                <c:pt idx="32">
                  <c:v>0.75601238434207496</c:v>
                </c:pt>
                <c:pt idx="33">
                  <c:v>0.75761758379698496</c:v>
                </c:pt>
                <c:pt idx="34">
                  <c:v>0.75917571062556699</c:v>
                </c:pt>
                <c:pt idx="35">
                  <c:v>0.76067894463904595</c:v>
                </c:pt>
                <c:pt idx="36">
                  <c:v>0.76213685511892204</c:v>
                </c:pt>
                <c:pt idx="37">
                  <c:v>0.76353462440451803</c:v>
                </c:pt>
                <c:pt idx="38">
                  <c:v>0.76488297997549604</c:v>
                </c:pt>
                <c:pt idx="39">
                  <c:v>0.76615690338262799</c:v>
                </c:pt>
                <c:pt idx="40">
                  <c:v>0.76733334363251704</c:v>
                </c:pt>
                <c:pt idx="41">
                  <c:v>0.76841969161675505</c:v>
                </c:pt>
                <c:pt idx="42">
                  <c:v>0.76940777044980302</c:v>
                </c:pt>
                <c:pt idx="43">
                  <c:v>0.77033665701972598</c:v>
                </c:pt>
                <c:pt idx="44">
                  <c:v>0.77123090871781697</c:v>
                </c:pt>
                <c:pt idx="45">
                  <c:v>0.77206458210207296</c:v>
                </c:pt>
                <c:pt idx="46">
                  <c:v>0.772866460137557</c:v>
                </c:pt>
                <c:pt idx="47">
                  <c:v>0.773665736963838</c:v>
                </c:pt>
                <c:pt idx="48">
                  <c:v>0.77446584049329303</c:v>
                </c:pt>
                <c:pt idx="49">
                  <c:v>0.77523668249421995</c:v>
                </c:pt>
                <c:pt idx="50">
                  <c:v>0.77598682206821401</c:v>
                </c:pt>
                <c:pt idx="51">
                  <c:v>0.77673622286987898</c:v>
                </c:pt>
                <c:pt idx="52">
                  <c:v>0.77746462218342605</c:v>
                </c:pt>
                <c:pt idx="53">
                  <c:v>0.77818565314777099</c:v>
                </c:pt>
                <c:pt idx="54">
                  <c:v>0.77888175080749</c:v>
                </c:pt>
                <c:pt idx="55">
                  <c:v>0.77952069403150903</c:v>
                </c:pt>
                <c:pt idx="56">
                  <c:v>0.78012186492400903</c:v>
                </c:pt>
                <c:pt idx="57">
                  <c:v>0.78068275257725195</c:v>
                </c:pt>
                <c:pt idx="58">
                  <c:v>0.78121647121133497</c:v>
                </c:pt>
                <c:pt idx="59">
                  <c:v>0.78173863649441799</c:v>
                </c:pt>
                <c:pt idx="60">
                  <c:v>0.78226624710893</c:v>
                </c:pt>
                <c:pt idx="61">
                  <c:v>0.78279648804145696</c:v>
                </c:pt>
                <c:pt idx="62">
                  <c:v>0.78330056023751105</c:v>
                </c:pt>
                <c:pt idx="63">
                  <c:v>0.78374276232805296</c:v>
                </c:pt>
                <c:pt idx="64">
                  <c:v>0.78415938769467997</c:v>
                </c:pt>
                <c:pt idx="65">
                  <c:v>0.78454828230025497</c:v>
                </c:pt>
                <c:pt idx="66">
                  <c:v>0.78482373195775101</c:v>
                </c:pt>
                <c:pt idx="67">
                  <c:v>0.78498688288367502</c:v>
                </c:pt>
                <c:pt idx="68">
                  <c:v>0.78498991638887206</c:v>
                </c:pt>
                <c:pt idx="69">
                  <c:v>0.78486933755278998</c:v>
                </c:pt>
                <c:pt idx="70">
                  <c:v>0.78473034625347204</c:v>
                </c:pt>
                <c:pt idx="71">
                  <c:v>0.78459584441201702</c:v>
                </c:pt>
                <c:pt idx="72">
                  <c:v>0.78445429519893195</c:v>
                </c:pt>
                <c:pt idx="73">
                  <c:v>0.78430455431296597</c:v>
                </c:pt>
                <c:pt idx="74">
                  <c:v>0.784156808983965</c:v>
                </c:pt>
                <c:pt idx="75">
                  <c:v>0.78402003791493702</c:v>
                </c:pt>
                <c:pt idx="76">
                  <c:v>0.78385021613513295</c:v>
                </c:pt>
                <c:pt idx="77">
                  <c:v>0.78364555079935405</c:v>
                </c:pt>
                <c:pt idx="78">
                  <c:v>0.78341515860381306</c:v>
                </c:pt>
                <c:pt idx="79">
                  <c:v>0.78316432290543203</c:v>
                </c:pt>
                <c:pt idx="80">
                  <c:v>0.78290815652955204</c:v>
                </c:pt>
                <c:pt idx="81">
                  <c:v>0.78264568256558598</c:v>
                </c:pt>
                <c:pt idx="82">
                  <c:v>0.78237341301716801</c:v>
                </c:pt>
                <c:pt idx="83">
                  <c:v>0.782096317778599</c:v>
                </c:pt>
                <c:pt idx="84">
                  <c:v>0.78182267394091398</c:v>
                </c:pt>
                <c:pt idx="85">
                  <c:v>0.78154947063995395</c:v>
                </c:pt>
                <c:pt idx="86">
                  <c:v>0.78127528827633497</c:v>
                </c:pt>
                <c:pt idx="87">
                  <c:v>0.78101947159854601</c:v>
                </c:pt>
                <c:pt idx="88">
                  <c:v>0.78085726804972799</c:v>
                </c:pt>
                <c:pt idx="89">
                  <c:v>0.78078580721255197</c:v>
                </c:pt>
                <c:pt idx="90">
                  <c:v>0.78076188496082599</c:v>
                </c:pt>
                <c:pt idx="91">
                  <c:v>0.78081800040926697</c:v>
                </c:pt>
                <c:pt idx="92">
                  <c:v>0.78095272529702797</c:v>
                </c:pt>
                <c:pt idx="93">
                  <c:v>0.781189439929177</c:v>
                </c:pt>
                <c:pt idx="94">
                  <c:v>0.78151704142661405</c:v>
                </c:pt>
                <c:pt idx="95">
                  <c:v>0.78189483314187502</c:v>
                </c:pt>
                <c:pt idx="96">
                  <c:v>0.78231158730962103</c:v>
                </c:pt>
                <c:pt idx="97">
                  <c:v>0.78280929306802405</c:v>
                </c:pt>
                <c:pt idx="98">
                  <c:v>0.78339904274079097</c:v>
                </c:pt>
                <c:pt idx="99">
                  <c:v>0.78404809123256802</c:v>
                </c:pt>
                <c:pt idx="100">
                  <c:v>0.78473367652725701</c:v>
                </c:pt>
                <c:pt idx="101">
                  <c:v>0.78543477773636605</c:v>
                </c:pt>
                <c:pt idx="102">
                  <c:v>0.78615763449005105</c:v>
                </c:pt>
                <c:pt idx="103">
                  <c:v>0.78690728090976803</c:v>
                </c:pt>
                <c:pt idx="104">
                  <c:v>0.78769228196001995</c:v>
                </c:pt>
                <c:pt idx="105">
                  <c:v>0.78849847688859698</c:v>
                </c:pt>
                <c:pt idx="106">
                  <c:v>0.78934081537647105</c:v>
                </c:pt>
                <c:pt idx="107">
                  <c:v>0.79021376444090596</c:v>
                </c:pt>
                <c:pt idx="108">
                  <c:v>0.79109495006717101</c:v>
                </c:pt>
                <c:pt idx="109">
                  <c:v>0.79200097184928697</c:v>
                </c:pt>
                <c:pt idx="110">
                  <c:v>0.79292933284863498</c:v>
                </c:pt>
                <c:pt idx="111">
                  <c:v>0.79386146872280905</c:v>
                </c:pt>
                <c:pt idx="112">
                  <c:v>0.79480899895893997</c:v>
                </c:pt>
                <c:pt idx="113">
                  <c:v>0.79576077996106198</c:v>
                </c:pt>
                <c:pt idx="114">
                  <c:v>0.79671807755824198</c:v>
                </c:pt>
                <c:pt idx="115">
                  <c:v>0.79768932338228105</c:v>
                </c:pt>
                <c:pt idx="116">
                  <c:v>0.79866140045609801</c:v>
                </c:pt>
                <c:pt idx="117">
                  <c:v>0.79962578446553301</c:v>
                </c:pt>
                <c:pt idx="118">
                  <c:v>0.80056710919832397</c:v>
                </c:pt>
                <c:pt idx="119">
                  <c:v>0.801469559311074</c:v>
                </c:pt>
                <c:pt idx="120">
                  <c:v>0.80237342835167003</c:v>
                </c:pt>
                <c:pt idx="121">
                  <c:v>0.80326898773532296</c:v>
                </c:pt>
                <c:pt idx="122">
                  <c:v>0.80415522081555002</c:v>
                </c:pt>
                <c:pt idx="123">
                  <c:v>0.80504013563422305</c:v>
                </c:pt>
                <c:pt idx="124">
                  <c:v>0.80592151039214299</c:v>
                </c:pt>
                <c:pt idx="125">
                  <c:v>0.80681488988402805</c:v>
                </c:pt>
                <c:pt idx="126">
                  <c:v>0.80772220967364605</c:v>
                </c:pt>
                <c:pt idx="127">
                  <c:v>0.808640670392061</c:v>
                </c:pt>
              </c:numCache>
            </c:numRef>
          </c:val>
          <c:smooth val="0"/>
          <c:extLst>
            <c:ext xmlns:c16="http://schemas.microsoft.com/office/drawing/2014/chart" uri="{C3380CC4-5D6E-409C-BE32-E72D297353CC}">
              <c16:uniqueId val="{00000003-F66D-1B40-9570-A47BC56E30BA}"/>
            </c:ext>
          </c:extLst>
        </c:ser>
        <c:dLbls>
          <c:showLegendKey val="0"/>
          <c:showVal val="0"/>
          <c:showCatName val="0"/>
          <c:showSerName val="0"/>
          <c:showPercent val="0"/>
          <c:showBubbleSize val="0"/>
        </c:dLbls>
        <c:smooth val="0"/>
        <c:axId val="780786752"/>
        <c:axId val="830514560"/>
      </c:lineChart>
      <c:catAx>
        <c:axId val="78078675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830514560"/>
        <c:crosses val="autoZero"/>
        <c:auto val="1"/>
        <c:lblAlgn val="ctr"/>
        <c:lblOffset val="100"/>
        <c:noMultiLvlLbl val="0"/>
      </c:catAx>
      <c:valAx>
        <c:axId val="83051456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78078675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Sheet2!$B$1</c:f>
              <c:strCache>
                <c:ptCount val="1"/>
                <c:pt idx="0">
                  <c:v>P(x, 12)</c:v>
                </c:pt>
              </c:strCache>
            </c:strRef>
          </c:tx>
          <c:spPr>
            <a:ln w="28575" cap="rnd">
              <a:solidFill>
                <a:schemeClr val="accent1"/>
              </a:solidFill>
              <a:round/>
            </a:ln>
            <a:effectLst/>
          </c:spPr>
          <c:marker>
            <c:symbol val="none"/>
          </c:marker>
          <c:cat>
            <c:numRef>
              <c:f>Sheet2!$A$2:$A$129</c:f>
              <c:numCache>
                <c:formatCode>General</c:formatCode>
                <c:ptCount val="128"/>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numCache>
            </c:numRef>
          </c:cat>
          <c:val>
            <c:numRef>
              <c:f>Sheet2!$B$2:$B$129</c:f>
              <c:numCache>
                <c:formatCode>General</c:formatCode>
                <c:ptCount val="128"/>
                <c:pt idx="0">
                  <c:v>0.82899362366909002</c:v>
                </c:pt>
                <c:pt idx="1">
                  <c:v>0.87450789495117198</c:v>
                </c:pt>
                <c:pt idx="2">
                  <c:v>0.88683827701198603</c:v>
                </c:pt>
                <c:pt idx="3">
                  <c:v>0.89404532724528996</c:v>
                </c:pt>
                <c:pt idx="4">
                  <c:v>0.89937247778346796</c:v>
                </c:pt>
                <c:pt idx="5">
                  <c:v>0.90361962977173504</c:v>
                </c:pt>
                <c:pt idx="6">
                  <c:v>0.90716456422858105</c:v>
                </c:pt>
                <c:pt idx="7">
                  <c:v>0.91016446959230801</c:v>
                </c:pt>
                <c:pt idx="8">
                  <c:v>0.91274579724711202</c:v>
                </c:pt>
                <c:pt idx="9">
                  <c:v>0.91490575087071202</c:v>
                </c:pt>
                <c:pt idx="10">
                  <c:v>0.91678356975392705</c:v>
                </c:pt>
                <c:pt idx="11">
                  <c:v>0.91847321068174503</c:v>
                </c:pt>
                <c:pt idx="12">
                  <c:v>0.91998574562166202</c:v>
                </c:pt>
                <c:pt idx="13">
                  <c:v>0.92137632916312795</c:v>
                </c:pt>
                <c:pt idx="14">
                  <c:v>0.922667941993772</c:v>
                </c:pt>
                <c:pt idx="15">
                  <c:v>0.92386273696099497</c:v>
                </c:pt>
                <c:pt idx="16">
                  <c:v>0.92503114951335397</c:v>
                </c:pt>
                <c:pt idx="17">
                  <c:v>0.92614461528967296</c:v>
                </c:pt>
                <c:pt idx="18">
                  <c:v>0.92718417566409705</c:v>
                </c:pt>
                <c:pt idx="19">
                  <c:v>0.92815041682553701</c:v>
                </c:pt>
                <c:pt idx="20">
                  <c:v>0.92902559124185102</c:v>
                </c:pt>
                <c:pt idx="21">
                  <c:v>0.92986424535277501</c:v>
                </c:pt>
                <c:pt idx="22">
                  <c:v>0.93069468158522495</c:v>
                </c:pt>
                <c:pt idx="23">
                  <c:v>0.93150686356675305</c:v>
                </c:pt>
                <c:pt idx="24">
                  <c:v>0.93228738368378095</c:v>
                </c:pt>
                <c:pt idx="25">
                  <c:v>0.93306505626688496</c:v>
                </c:pt>
                <c:pt idx="26">
                  <c:v>0.93384862491831999</c:v>
                </c:pt>
                <c:pt idx="27">
                  <c:v>0.93471750809264897</c:v>
                </c:pt>
                <c:pt idx="28">
                  <c:v>0.93567770351069401</c:v>
                </c:pt>
                <c:pt idx="29">
                  <c:v>0.93667613022462304</c:v>
                </c:pt>
                <c:pt idx="30">
                  <c:v>0.937689604890796</c:v>
                </c:pt>
                <c:pt idx="31">
                  <c:v>0.93864218353431506</c:v>
                </c:pt>
                <c:pt idx="32">
                  <c:v>0.93953272304179702</c:v>
                </c:pt>
                <c:pt idx="33">
                  <c:v>0.94039037253121804</c:v>
                </c:pt>
                <c:pt idx="34">
                  <c:v>0.94124058580706904</c:v>
                </c:pt>
                <c:pt idx="35">
                  <c:v>0.94207252509041195</c:v>
                </c:pt>
                <c:pt idx="36">
                  <c:v>0.94298684142502098</c:v>
                </c:pt>
                <c:pt idx="37">
                  <c:v>0.94399432003640904</c:v>
                </c:pt>
                <c:pt idx="38">
                  <c:v>0.94509504129209998</c:v>
                </c:pt>
                <c:pt idx="39">
                  <c:v>0.94626417063215795</c:v>
                </c:pt>
                <c:pt idx="40">
                  <c:v>0.94740962086526603</c:v>
                </c:pt>
                <c:pt idx="41">
                  <c:v>0.94849897041194098</c:v>
                </c:pt>
                <c:pt idx="42">
                  <c:v>0.94952875067798603</c:v>
                </c:pt>
                <c:pt idx="43">
                  <c:v>0.95056853714231004</c:v>
                </c:pt>
                <c:pt idx="44">
                  <c:v>0.95158979006009303</c:v>
                </c:pt>
                <c:pt idx="45">
                  <c:v>0.95260103112244798</c:v>
                </c:pt>
                <c:pt idx="46">
                  <c:v>0.95360326726918199</c:v>
                </c:pt>
                <c:pt idx="47">
                  <c:v>0.95457680088015395</c:v>
                </c:pt>
                <c:pt idx="48">
                  <c:v>0.95540993105836203</c:v>
                </c:pt>
                <c:pt idx="49">
                  <c:v>0.95608263058499698</c:v>
                </c:pt>
                <c:pt idx="50">
                  <c:v>0.95660814808843497</c:v>
                </c:pt>
                <c:pt idx="51">
                  <c:v>0.95700073555705301</c:v>
                </c:pt>
                <c:pt idx="52">
                  <c:v>0.95734643889385396</c:v>
                </c:pt>
                <c:pt idx="53">
                  <c:v>0.95767939682678704</c:v>
                </c:pt>
                <c:pt idx="54">
                  <c:v>0.95798431523887495</c:v>
                </c:pt>
                <c:pt idx="55">
                  <c:v>0.95822745873266402</c:v>
                </c:pt>
                <c:pt idx="56">
                  <c:v>0.95843302525308605</c:v>
                </c:pt>
                <c:pt idx="57">
                  <c:v>0.95860514205920599</c:v>
                </c:pt>
                <c:pt idx="58">
                  <c:v>0.95876151107386898</c:v>
                </c:pt>
                <c:pt idx="59">
                  <c:v>0.95892152972167299</c:v>
                </c:pt>
                <c:pt idx="60">
                  <c:v>0.959082808051961</c:v>
                </c:pt>
                <c:pt idx="61">
                  <c:v>0.95924741901989796</c:v>
                </c:pt>
                <c:pt idx="62">
                  <c:v>0.95941209004643602</c:v>
                </c:pt>
                <c:pt idx="63">
                  <c:v>0.95957153431867903</c:v>
                </c:pt>
                <c:pt idx="64">
                  <c:v>0.95975721378544099</c:v>
                </c:pt>
                <c:pt idx="65">
                  <c:v>0.95996190251331104</c:v>
                </c:pt>
                <c:pt idx="66">
                  <c:v>0.960164958388247</c:v>
                </c:pt>
                <c:pt idx="67">
                  <c:v>0.96036416073782305</c:v>
                </c:pt>
                <c:pt idx="68">
                  <c:v>0.96053897365944496</c:v>
                </c:pt>
                <c:pt idx="69">
                  <c:v>0.96069941476237097</c:v>
                </c:pt>
                <c:pt idx="70">
                  <c:v>0.96084841119203701</c:v>
                </c:pt>
                <c:pt idx="71">
                  <c:v>0.96099824772045495</c:v>
                </c:pt>
                <c:pt idx="72">
                  <c:v>0.96114631077683599</c:v>
                </c:pt>
                <c:pt idx="73">
                  <c:v>0.96128956532396304</c:v>
                </c:pt>
                <c:pt idx="74">
                  <c:v>0.96141807788995404</c:v>
                </c:pt>
                <c:pt idx="75">
                  <c:v>0.96152045087430205</c:v>
                </c:pt>
                <c:pt idx="76">
                  <c:v>0.96157637227509196</c:v>
                </c:pt>
                <c:pt idx="77">
                  <c:v>0.96159745693799303</c:v>
                </c:pt>
                <c:pt idx="78">
                  <c:v>0.96159354211921699</c:v>
                </c:pt>
                <c:pt idx="79">
                  <c:v>0.96157668566841503</c:v>
                </c:pt>
                <c:pt idx="80">
                  <c:v>0.96154993035196601</c:v>
                </c:pt>
                <c:pt idx="81">
                  <c:v>0.96150655500478299</c:v>
                </c:pt>
                <c:pt idx="82">
                  <c:v>0.96145650788741299</c:v>
                </c:pt>
                <c:pt idx="83">
                  <c:v>0.96139543521333104</c:v>
                </c:pt>
                <c:pt idx="84">
                  <c:v>0.96133083911389094</c:v>
                </c:pt>
                <c:pt idx="85">
                  <c:v>0.96126375218205795</c:v>
                </c:pt>
                <c:pt idx="86">
                  <c:v>0.96119644407382698</c:v>
                </c:pt>
                <c:pt idx="87">
                  <c:v>0.961128239023746</c:v>
                </c:pt>
                <c:pt idx="88">
                  <c:v>0.96105616761486001</c:v>
                </c:pt>
                <c:pt idx="89">
                  <c:v>0.96097593625408295</c:v>
                </c:pt>
                <c:pt idx="90">
                  <c:v>0.96088391543506102</c:v>
                </c:pt>
                <c:pt idx="91">
                  <c:v>0.960778564817938</c:v>
                </c:pt>
                <c:pt idx="92">
                  <c:v>0.96066892369087298</c:v>
                </c:pt>
                <c:pt idx="93">
                  <c:v>0.96055944647211</c:v>
                </c:pt>
                <c:pt idx="94">
                  <c:v>0.96045070708344804</c:v>
                </c:pt>
                <c:pt idx="95">
                  <c:v>0.96034462932959797</c:v>
                </c:pt>
                <c:pt idx="96">
                  <c:v>0.96025046768334399</c:v>
                </c:pt>
                <c:pt idx="97">
                  <c:v>0.96016077461889804</c:v>
                </c:pt>
                <c:pt idx="98">
                  <c:v>0.96007631499350199</c:v>
                </c:pt>
                <c:pt idx="99">
                  <c:v>0.95999965851769398</c:v>
                </c:pt>
                <c:pt idx="100">
                  <c:v>0.95993480256585495</c:v>
                </c:pt>
                <c:pt idx="101">
                  <c:v>0.95988477782843096</c:v>
                </c:pt>
                <c:pt idx="102">
                  <c:v>0.959845158692335</c:v>
                </c:pt>
                <c:pt idx="103">
                  <c:v>0.95981031562681796</c:v>
                </c:pt>
                <c:pt idx="104">
                  <c:v>0.95980023369648304</c:v>
                </c:pt>
                <c:pt idx="105">
                  <c:v>0.95981627138222703</c:v>
                </c:pt>
                <c:pt idx="106">
                  <c:v>0.95987211540856898</c:v>
                </c:pt>
                <c:pt idx="107">
                  <c:v>0.95998177988049505</c:v>
                </c:pt>
                <c:pt idx="108">
                  <c:v>0.96012590552759203</c:v>
                </c:pt>
                <c:pt idx="109">
                  <c:v>0.96031259758029197</c:v>
                </c:pt>
                <c:pt idx="110">
                  <c:v>0.960532147720774</c:v>
                </c:pt>
                <c:pt idx="111">
                  <c:v>0.96079043706650702</c:v>
                </c:pt>
                <c:pt idx="112">
                  <c:v>0.96105874883357501</c:v>
                </c:pt>
                <c:pt idx="113">
                  <c:v>0.96132373912107205</c:v>
                </c:pt>
                <c:pt idx="114">
                  <c:v>0.96158090610921498</c:v>
                </c:pt>
                <c:pt idx="115">
                  <c:v>0.96183446430897801</c:v>
                </c:pt>
                <c:pt idx="116">
                  <c:v>0.96205998738755705</c:v>
                </c:pt>
                <c:pt idx="117">
                  <c:v>0.96225174929258595</c:v>
                </c:pt>
                <c:pt idx="118">
                  <c:v>0.96239251657646196</c:v>
                </c:pt>
                <c:pt idx="119">
                  <c:v>0.96246768433451901</c:v>
                </c:pt>
                <c:pt idx="120">
                  <c:v>0.96248442526016997</c:v>
                </c:pt>
                <c:pt idx="121">
                  <c:v>0.96244886356564596</c:v>
                </c:pt>
                <c:pt idx="122">
                  <c:v>0.96236712088133902</c:v>
                </c:pt>
                <c:pt idx="123">
                  <c:v>0.96223012306381095</c:v>
                </c:pt>
                <c:pt idx="124">
                  <c:v>0.96206720459235096</c:v>
                </c:pt>
                <c:pt idx="125">
                  <c:v>0.96189533224161505</c:v>
                </c:pt>
                <c:pt idx="126">
                  <c:v>0.96172789337877895</c:v>
                </c:pt>
                <c:pt idx="127">
                  <c:v>0.96156073786084495</c:v>
                </c:pt>
              </c:numCache>
            </c:numRef>
          </c:val>
          <c:smooth val="0"/>
          <c:extLst>
            <c:ext xmlns:c16="http://schemas.microsoft.com/office/drawing/2014/chart" uri="{C3380CC4-5D6E-409C-BE32-E72D297353CC}">
              <c16:uniqueId val="{00000000-A782-1B4F-B7C0-F25DF209563E}"/>
            </c:ext>
          </c:extLst>
        </c:ser>
        <c:ser>
          <c:idx val="1"/>
          <c:order val="1"/>
          <c:tx>
            <c:strRef>
              <c:f>Sheet2!$C$1</c:f>
              <c:strCache>
                <c:ptCount val="1"/>
                <c:pt idx="0">
                  <c:v>P(x, 24)</c:v>
                </c:pt>
              </c:strCache>
            </c:strRef>
          </c:tx>
          <c:spPr>
            <a:ln w="28575" cap="rnd">
              <a:solidFill>
                <a:schemeClr val="accent2"/>
              </a:solidFill>
              <a:round/>
            </a:ln>
            <a:effectLst/>
          </c:spPr>
          <c:marker>
            <c:symbol val="none"/>
          </c:marker>
          <c:cat>
            <c:numRef>
              <c:f>Sheet2!$A$2:$A$129</c:f>
              <c:numCache>
                <c:formatCode>General</c:formatCode>
                <c:ptCount val="128"/>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numCache>
            </c:numRef>
          </c:cat>
          <c:val>
            <c:numRef>
              <c:f>Sheet2!$C$2:$C$129</c:f>
              <c:numCache>
                <c:formatCode>General</c:formatCode>
                <c:ptCount val="128"/>
                <c:pt idx="0">
                  <c:v>0.76258238657653399</c:v>
                </c:pt>
                <c:pt idx="1">
                  <c:v>0.80403040529992897</c:v>
                </c:pt>
                <c:pt idx="2">
                  <c:v>0.81635404981149495</c:v>
                </c:pt>
                <c:pt idx="3">
                  <c:v>0.824004445690945</c:v>
                </c:pt>
                <c:pt idx="4">
                  <c:v>0.82989477919141197</c:v>
                </c:pt>
                <c:pt idx="5">
                  <c:v>0.83476490644256196</c:v>
                </c:pt>
                <c:pt idx="6">
                  <c:v>0.83894149679267105</c:v>
                </c:pt>
                <c:pt idx="7">
                  <c:v>0.84259471328678204</c:v>
                </c:pt>
                <c:pt idx="8">
                  <c:v>0.84578572590468803</c:v>
                </c:pt>
                <c:pt idx="9">
                  <c:v>0.84855822741928999</c:v>
                </c:pt>
                <c:pt idx="10">
                  <c:v>0.85106509357299098</c:v>
                </c:pt>
                <c:pt idx="11">
                  <c:v>0.85338169079936399</c:v>
                </c:pt>
                <c:pt idx="12">
                  <c:v>0.85550747984944897</c:v>
                </c:pt>
                <c:pt idx="13">
                  <c:v>0.85752134856886197</c:v>
                </c:pt>
                <c:pt idx="14">
                  <c:v>0.85945984386264396</c:v>
                </c:pt>
                <c:pt idx="15">
                  <c:v>0.86139498802335601</c:v>
                </c:pt>
                <c:pt idx="16">
                  <c:v>0.86340478008639598</c:v>
                </c:pt>
                <c:pt idx="17">
                  <c:v>0.86540803783079001</c:v>
                </c:pt>
                <c:pt idx="18">
                  <c:v>0.86736697381210504</c:v>
                </c:pt>
                <c:pt idx="19">
                  <c:v>0.86920893997422399</c:v>
                </c:pt>
                <c:pt idx="20">
                  <c:v>0.87091535518166696</c:v>
                </c:pt>
                <c:pt idx="21">
                  <c:v>0.87254974276449804</c:v>
                </c:pt>
                <c:pt idx="22">
                  <c:v>0.87415950570330203</c:v>
                </c:pt>
                <c:pt idx="23">
                  <c:v>0.87572772230029605</c:v>
                </c:pt>
                <c:pt idx="24">
                  <c:v>0.87735473815626897</c:v>
                </c:pt>
                <c:pt idx="25">
                  <c:v>0.87905005827668303</c:v>
                </c:pt>
                <c:pt idx="26">
                  <c:v>0.88078959406193602</c:v>
                </c:pt>
                <c:pt idx="27">
                  <c:v>0.88259099941967101</c:v>
                </c:pt>
                <c:pt idx="28">
                  <c:v>0.88437479646551598</c:v>
                </c:pt>
                <c:pt idx="29">
                  <c:v>0.88611346735103402</c:v>
                </c:pt>
                <c:pt idx="30">
                  <c:v>0.88784148229870696</c:v>
                </c:pt>
                <c:pt idx="31">
                  <c:v>0.88958696145977501</c:v>
                </c:pt>
                <c:pt idx="32">
                  <c:v>0.89134618256452303</c:v>
                </c:pt>
                <c:pt idx="33">
                  <c:v>0.89311618764274503</c:v>
                </c:pt>
                <c:pt idx="34">
                  <c:v>0.89487783462493298</c:v>
                </c:pt>
                <c:pt idx="35">
                  <c:v>0.89659993803053195</c:v>
                </c:pt>
                <c:pt idx="36">
                  <c:v>0.89827313115029095</c:v>
                </c:pt>
                <c:pt idx="37">
                  <c:v>0.89989305472465297</c:v>
                </c:pt>
                <c:pt idx="38">
                  <c:v>0.90147005767542399</c:v>
                </c:pt>
                <c:pt idx="39">
                  <c:v>0.90299230657238105</c:v>
                </c:pt>
                <c:pt idx="40">
                  <c:v>0.90444814374003002</c:v>
                </c:pt>
                <c:pt idx="41">
                  <c:v>0.90583936584638503</c:v>
                </c:pt>
                <c:pt idx="42">
                  <c:v>0.90714914342538699</c:v>
                </c:pt>
                <c:pt idx="43">
                  <c:v>0.90840611984771302</c:v>
                </c:pt>
                <c:pt idx="44">
                  <c:v>0.90960706120002499</c:v>
                </c:pt>
                <c:pt idx="45">
                  <c:v>0.91075757841342997</c:v>
                </c:pt>
                <c:pt idx="46">
                  <c:v>0.91187423634167897</c:v>
                </c:pt>
                <c:pt idx="47">
                  <c:v>0.91296615415521298</c:v>
                </c:pt>
                <c:pt idx="48">
                  <c:v>0.91392051084525305</c:v>
                </c:pt>
                <c:pt idx="49">
                  <c:v>0.91471752744857204</c:v>
                </c:pt>
                <c:pt idx="50">
                  <c:v>0.91537429076425403</c:v>
                </c:pt>
                <c:pt idx="51">
                  <c:v>0.91590777159655701</c:v>
                </c:pt>
                <c:pt idx="52">
                  <c:v>0.91642337562617604</c:v>
                </c:pt>
                <c:pt idx="53">
                  <c:v>0.91695459930455603</c:v>
                </c:pt>
                <c:pt idx="54">
                  <c:v>0.91748450784813596</c:v>
                </c:pt>
                <c:pt idx="55">
                  <c:v>0.91797718444395904</c:v>
                </c:pt>
                <c:pt idx="56">
                  <c:v>0.91844016655787397</c:v>
                </c:pt>
                <c:pt idx="57">
                  <c:v>0.91887692548394895</c:v>
                </c:pt>
                <c:pt idx="58">
                  <c:v>0.91929318909938595</c:v>
                </c:pt>
                <c:pt idx="59">
                  <c:v>0.91971371276315805</c:v>
                </c:pt>
                <c:pt idx="60">
                  <c:v>0.92013287420052303</c:v>
                </c:pt>
                <c:pt idx="61">
                  <c:v>0.920550434941795</c:v>
                </c:pt>
                <c:pt idx="62">
                  <c:v>0.92094253516013003</c:v>
                </c:pt>
                <c:pt idx="63">
                  <c:v>0.92129025587801805</c:v>
                </c:pt>
                <c:pt idx="64">
                  <c:v>0.92162137299885905</c:v>
                </c:pt>
                <c:pt idx="65">
                  <c:v>0.92193313987513303</c:v>
                </c:pt>
                <c:pt idx="66">
                  <c:v>0.92219698804858596</c:v>
                </c:pt>
                <c:pt idx="67">
                  <c:v>0.922425718278718</c:v>
                </c:pt>
                <c:pt idx="68">
                  <c:v>0.92259400331011698</c:v>
                </c:pt>
                <c:pt idx="69">
                  <c:v>0.92271382242732702</c:v>
                </c:pt>
                <c:pt idx="70">
                  <c:v>0.92281451427333006</c:v>
                </c:pt>
                <c:pt idx="71">
                  <c:v>0.92290364707627703</c:v>
                </c:pt>
                <c:pt idx="72">
                  <c:v>0.92298563884406903</c:v>
                </c:pt>
                <c:pt idx="73">
                  <c:v>0.92305882420758401</c:v>
                </c:pt>
                <c:pt idx="74">
                  <c:v>0.92311602152201599</c:v>
                </c:pt>
                <c:pt idx="75">
                  <c:v>0.92314629098840695</c:v>
                </c:pt>
                <c:pt idx="76">
                  <c:v>0.923127252583684</c:v>
                </c:pt>
                <c:pt idx="77">
                  <c:v>0.92306623851557501</c:v>
                </c:pt>
                <c:pt idx="78">
                  <c:v>0.922968710168798</c:v>
                </c:pt>
                <c:pt idx="79">
                  <c:v>0.92284444298134105</c:v>
                </c:pt>
                <c:pt idx="80">
                  <c:v>0.92270364974451202</c:v>
                </c:pt>
                <c:pt idx="81">
                  <c:v>0.92254390931197405</c:v>
                </c:pt>
                <c:pt idx="82">
                  <c:v>0.92237602386649598</c:v>
                </c:pt>
                <c:pt idx="83">
                  <c:v>0.92219810603252494</c:v>
                </c:pt>
                <c:pt idx="84">
                  <c:v>0.92202827354816796</c:v>
                </c:pt>
                <c:pt idx="85">
                  <c:v>0.92186093729491903</c:v>
                </c:pt>
                <c:pt idx="86">
                  <c:v>0.92169921080473505</c:v>
                </c:pt>
                <c:pt idx="87">
                  <c:v>0.92154483282834398</c:v>
                </c:pt>
                <c:pt idx="88">
                  <c:v>0.921397991023575</c:v>
                </c:pt>
                <c:pt idx="89">
                  <c:v>0.92125718994039396</c:v>
                </c:pt>
                <c:pt idx="90">
                  <c:v>0.92111451682201495</c:v>
                </c:pt>
                <c:pt idx="91">
                  <c:v>0.92096383827946005</c:v>
                </c:pt>
                <c:pt idx="92">
                  <c:v>0.92083367839878005</c:v>
                </c:pt>
                <c:pt idx="93">
                  <c:v>0.920729573983046</c:v>
                </c:pt>
                <c:pt idx="94">
                  <c:v>0.92066493809301497</c:v>
                </c:pt>
                <c:pt idx="95">
                  <c:v>0.92065471551721101</c:v>
                </c:pt>
                <c:pt idx="96">
                  <c:v>0.92068955511510198</c:v>
                </c:pt>
                <c:pt idx="97">
                  <c:v>0.92076970665917302</c:v>
                </c:pt>
                <c:pt idx="98">
                  <c:v>0.92088674426893702</c:v>
                </c:pt>
                <c:pt idx="99">
                  <c:v>0.92104887314753703</c:v>
                </c:pt>
                <c:pt idx="100">
                  <c:v>0.92123211200226496</c:v>
                </c:pt>
                <c:pt idx="101">
                  <c:v>0.92142629053845304</c:v>
                </c:pt>
                <c:pt idx="102">
                  <c:v>0.92162196868971902</c:v>
                </c:pt>
                <c:pt idx="103">
                  <c:v>0.92181759296524102</c:v>
                </c:pt>
                <c:pt idx="104">
                  <c:v>0.92201142055404905</c:v>
                </c:pt>
                <c:pt idx="105">
                  <c:v>0.92219923469625198</c:v>
                </c:pt>
                <c:pt idx="106">
                  <c:v>0.922378797311591</c:v>
                </c:pt>
                <c:pt idx="107">
                  <c:v>0.92254981409517101</c:v>
                </c:pt>
                <c:pt idx="108">
                  <c:v>0.92270148217689896</c:v>
                </c:pt>
                <c:pt idx="109">
                  <c:v>0.92284856990429098</c:v>
                </c:pt>
                <c:pt idx="110">
                  <c:v>0.92298495155538296</c:v>
                </c:pt>
                <c:pt idx="111">
                  <c:v>0.92310903879956896</c:v>
                </c:pt>
                <c:pt idx="112">
                  <c:v>0.923218350452642</c:v>
                </c:pt>
                <c:pt idx="113">
                  <c:v>0.92331640710100404</c:v>
                </c:pt>
                <c:pt idx="114">
                  <c:v>0.92341082852433698</c:v>
                </c:pt>
                <c:pt idx="115">
                  <c:v>0.92350336455640802</c:v>
                </c:pt>
                <c:pt idx="116">
                  <c:v>0.92357559117876997</c:v>
                </c:pt>
                <c:pt idx="117">
                  <c:v>0.923616257144113</c:v>
                </c:pt>
                <c:pt idx="118">
                  <c:v>0.92361942056053403</c:v>
                </c:pt>
                <c:pt idx="119">
                  <c:v>0.92357954273673304</c:v>
                </c:pt>
                <c:pt idx="120">
                  <c:v>0.92348422234640404</c:v>
                </c:pt>
                <c:pt idx="121">
                  <c:v>0.92333131477643604</c:v>
                </c:pt>
                <c:pt idx="122">
                  <c:v>0.92314965773795798</c:v>
                </c:pt>
                <c:pt idx="123">
                  <c:v>0.92294921634039695</c:v>
                </c:pt>
                <c:pt idx="124">
                  <c:v>0.92273953980908896</c:v>
                </c:pt>
                <c:pt idx="125">
                  <c:v>0.92251729377052605</c:v>
                </c:pt>
                <c:pt idx="126">
                  <c:v>0.92229578586971395</c:v>
                </c:pt>
                <c:pt idx="127">
                  <c:v>0.92207728813950396</c:v>
                </c:pt>
              </c:numCache>
            </c:numRef>
          </c:val>
          <c:smooth val="0"/>
          <c:extLst>
            <c:ext xmlns:c16="http://schemas.microsoft.com/office/drawing/2014/chart" uri="{C3380CC4-5D6E-409C-BE32-E72D297353CC}">
              <c16:uniqueId val="{00000001-A782-1B4F-B7C0-F25DF209563E}"/>
            </c:ext>
          </c:extLst>
        </c:ser>
        <c:ser>
          <c:idx val="2"/>
          <c:order val="2"/>
          <c:tx>
            <c:strRef>
              <c:f>Sheet2!$D$1</c:f>
              <c:strCache>
                <c:ptCount val="1"/>
                <c:pt idx="0">
                  <c:v>P(x, 48)</c:v>
                </c:pt>
              </c:strCache>
            </c:strRef>
          </c:tx>
          <c:spPr>
            <a:ln w="28575" cap="rnd">
              <a:solidFill>
                <a:schemeClr val="accent3"/>
              </a:solidFill>
              <a:round/>
            </a:ln>
            <a:effectLst/>
          </c:spPr>
          <c:marker>
            <c:symbol val="none"/>
          </c:marker>
          <c:cat>
            <c:numRef>
              <c:f>Sheet2!$A$2:$A$129</c:f>
              <c:numCache>
                <c:formatCode>General</c:formatCode>
                <c:ptCount val="128"/>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numCache>
            </c:numRef>
          </c:cat>
          <c:val>
            <c:numRef>
              <c:f>Sheet2!$D$2:$D$129</c:f>
              <c:numCache>
                <c:formatCode>General</c:formatCode>
                <c:ptCount val="128"/>
                <c:pt idx="0">
                  <c:v>0.65757004707391598</c:v>
                </c:pt>
                <c:pt idx="1">
                  <c:v>0.69497432921567703</c:v>
                </c:pt>
                <c:pt idx="2">
                  <c:v>0.70705454084883301</c:v>
                </c:pt>
                <c:pt idx="3">
                  <c:v>0.71524964471546804</c:v>
                </c:pt>
                <c:pt idx="4">
                  <c:v>0.72199421527463803</c:v>
                </c:pt>
                <c:pt idx="5">
                  <c:v>0.72789646090953897</c:v>
                </c:pt>
                <c:pt idx="6">
                  <c:v>0.73323173941766995</c:v>
                </c:pt>
                <c:pt idx="7">
                  <c:v>0.73813830357728305</c:v>
                </c:pt>
                <c:pt idx="8">
                  <c:v>0.74266397037474197</c:v>
                </c:pt>
                <c:pt idx="9">
                  <c:v>0.74681747589320302</c:v>
                </c:pt>
                <c:pt idx="10">
                  <c:v>0.750724545698917</c:v>
                </c:pt>
                <c:pt idx="11">
                  <c:v>0.75443157908060798</c:v>
                </c:pt>
                <c:pt idx="12">
                  <c:v>0.75793758066031702</c:v>
                </c:pt>
                <c:pt idx="13">
                  <c:v>0.76128579473770597</c:v>
                </c:pt>
                <c:pt idx="14">
                  <c:v>0.76448481743909302</c:v>
                </c:pt>
                <c:pt idx="15">
                  <c:v>0.76755510135307303</c:v>
                </c:pt>
                <c:pt idx="16">
                  <c:v>0.77056457062617401</c:v>
                </c:pt>
                <c:pt idx="17">
                  <c:v>0.77348138419809898</c:v>
                </c:pt>
                <c:pt idx="18">
                  <c:v>0.77631383836916101</c:v>
                </c:pt>
                <c:pt idx="19">
                  <c:v>0.77905158311900402</c:v>
                </c:pt>
                <c:pt idx="20">
                  <c:v>0.78169802912265696</c:v>
                </c:pt>
                <c:pt idx="21">
                  <c:v>0.78428944578705495</c:v>
                </c:pt>
                <c:pt idx="22">
                  <c:v>0.78683806701590997</c:v>
                </c:pt>
                <c:pt idx="23">
                  <c:v>0.78932671376442798</c:v>
                </c:pt>
                <c:pt idx="24">
                  <c:v>0.79174581066969696</c:v>
                </c:pt>
                <c:pt idx="25">
                  <c:v>0.79409131047205195</c:v>
                </c:pt>
                <c:pt idx="26">
                  <c:v>0.79635317876765299</c:v>
                </c:pt>
                <c:pt idx="27">
                  <c:v>0.79856630100093096</c:v>
                </c:pt>
                <c:pt idx="28">
                  <c:v>0.80075275892747899</c:v>
                </c:pt>
                <c:pt idx="29">
                  <c:v>0.80291860889696398</c:v>
                </c:pt>
                <c:pt idx="30">
                  <c:v>0.80508137375824695</c:v>
                </c:pt>
                <c:pt idx="31">
                  <c:v>0.80723049553145598</c:v>
                </c:pt>
                <c:pt idx="32">
                  <c:v>0.809370711443821</c:v>
                </c:pt>
                <c:pt idx="33">
                  <c:v>0.81150422334509997</c:v>
                </c:pt>
                <c:pt idx="34">
                  <c:v>0.81361327671352801</c:v>
                </c:pt>
                <c:pt idx="35">
                  <c:v>0.81569378274708504</c:v>
                </c:pt>
                <c:pt idx="36">
                  <c:v>0.81772945090696703</c:v>
                </c:pt>
                <c:pt idx="37">
                  <c:v>0.81971627576033401</c:v>
                </c:pt>
                <c:pt idx="38">
                  <c:v>0.82165847993400198</c:v>
                </c:pt>
                <c:pt idx="39">
                  <c:v>0.82353518553314298</c:v>
                </c:pt>
                <c:pt idx="40">
                  <c:v>0.82532957929640105</c:v>
                </c:pt>
                <c:pt idx="41">
                  <c:v>0.82705135245731798</c:v>
                </c:pt>
                <c:pt idx="42">
                  <c:v>0.82868791003539399</c:v>
                </c:pt>
                <c:pt idx="43">
                  <c:v>0.83027377581210204</c:v>
                </c:pt>
                <c:pt idx="44">
                  <c:v>0.83180352706136096</c:v>
                </c:pt>
                <c:pt idx="45">
                  <c:v>0.83326755756903703</c:v>
                </c:pt>
                <c:pt idx="46">
                  <c:v>0.83469177527324601</c:v>
                </c:pt>
                <c:pt idx="47">
                  <c:v>0.83609122596604302</c:v>
                </c:pt>
                <c:pt idx="48">
                  <c:v>0.83735711830076798</c:v>
                </c:pt>
                <c:pt idx="49">
                  <c:v>0.83845753104861298</c:v>
                </c:pt>
                <c:pt idx="50">
                  <c:v>0.83940687516230905</c:v>
                </c:pt>
                <c:pt idx="51">
                  <c:v>0.84021390494450299</c:v>
                </c:pt>
                <c:pt idx="52">
                  <c:v>0.840959296659051</c:v>
                </c:pt>
                <c:pt idx="53">
                  <c:v>0.84168067175841199</c:v>
                </c:pt>
                <c:pt idx="54">
                  <c:v>0.84236636839253098</c:v>
                </c:pt>
                <c:pt idx="55">
                  <c:v>0.84298956782216306</c:v>
                </c:pt>
                <c:pt idx="56">
                  <c:v>0.84356313117123005</c:v>
                </c:pt>
                <c:pt idx="57">
                  <c:v>0.84408385920600904</c:v>
                </c:pt>
                <c:pt idx="58">
                  <c:v>0.84456699464550899</c:v>
                </c:pt>
                <c:pt idx="59">
                  <c:v>0.84503352751413097</c:v>
                </c:pt>
                <c:pt idx="60">
                  <c:v>0.84549721335102401</c:v>
                </c:pt>
                <c:pt idx="61">
                  <c:v>0.84595560695873595</c:v>
                </c:pt>
                <c:pt idx="62">
                  <c:v>0.84637151583453596</c:v>
                </c:pt>
                <c:pt idx="63">
                  <c:v>0.84671068205854205</c:v>
                </c:pt>
                <c:pt idx="64">
                  <c:v>0.847031867853411</c:v>
                </c:pt>
                <c:pt idx="65">
                  <c:v>0.84732355682476701</c:v>
                </c:pt>
                <c:pt idx="66">
                  <c:v>0.84750456710834698</c:v>
                </c:pt>
                <c:pt idx="67">
                  <c:v>0.84759216302693596</c:v>
                </c:pt>
                <c:pt idx="68">
                  <c:v>0.847569208279909</c:v>
                </c:pt>
                <c:pt idx="69">
                  <c:v>0.84747294032619203</c:v>
                </c:pt>
                <c:pt idx="70">
                  <c:v>0.84739057313895805</c:v>
                </c:pt>
                <c:pt idx="71">
                  <c:v>0.84734871046627502</c:v>
                </c:pt>
                <c:pt idx="72">
                  <c:v>0.84734547479295597</c:v>
                </c:pt>
                <c:pt idx="73">
                  <c:v>0.84738219555144101</c:v>
                </c:pt>
                <c:pt idx="74">
                  <c:v>0.84744746664071802</c:v>
                </c:pt>
                <c:pt idx="75">
                  <c:v>0.847541161021648</c:v>
                </c:pt>
                <c:pt idx="76">
                  <c:v>0.84761639636344399</c:v>
                </c:pt>
                <c:pt idx="77">
                  <c:v>0.84767087679051201</c:v>
                </c:pt>
                <c:pt idx="78">
                  <c:v>0.84769904093883996</c:v>
                </c:pt>
                <c:pt idx="79">
                  <c:v>0.84770174166918399</c:v>
                </c:pt>
                <c:pt idx="80">
                  <c:v>0.84769037864997299</c:v>
                </c:pt>
                <c:pt idx="81">
                  <c:v>0.84765835334375295</c:v>
                </c:pt>
                <c:pt idx="82">
                  <c:v>0.84761216587278898</c:v>
                </c:pt>
                <c:pt idx="83">
                  <c:v>0.84754872863358599</c:v>
                </c:pt>
                <c:pt idx="84">
                  <c:v>0.84747788051041595</c:v>
                </c:pt>
                <c:pt idx="85">
                  <c:v>0.84740491723942801</c:v>
                </c:pt>
                <c:pt idx="86">
                  <c:v>0.84732998759595501</c:v>
                </c:pt>
                <c:pt idx="87">
                  <c:v>0.84725230385598105</c:v>
                </c:pt>
                <c:pt idx="88">
                  <c:v>0.84716562296775999</c:v>
                </c:pt>
                <c:pt idx="89">
                  <c:v>0.84707342935491303</c:v>
                </c:pt>
                <c:pt idx="90">
                  <c:v>0.84697745906691102</c:v>
                </c:pt>
                <c:pt idx="91">
                  <c:v>0.84687163733469195</c:v>
                </c:pt>
                <c:pt idx="92">
                  <c:v>0.84676773575734798</c:v>
                </c:pt>
                <c:pt idx="93">
                  <c:v>0.84666364074395595</c:v>
                </c:pt>
                <c:pt idx="94">
                  <c:v>0.846568042669822</c:v>
                </c:pt>
                <c:pt idx="95">
                  <c:v>0.84648959469124296</c:v>
                </c:pt>
                <c:pt idx="96">
                  <c:v>0.84640670985833999</c:v>
                </c:pt>
                <c:pt idx="97">
                  <c:v>0.846317222821659</c:v>
                </c:pt>
                <c:pt idx="98">
                  <c:v>0.84623395928685496</c:v>
                </c:pt>
                <c:pt idx="99">
                  <c:v>0.84617445046427398</c:v>
                </c:pt>
                <c:pt idx="100">
                  <c:v>0.84611981012265902</c:v>
                </c:pt>
                <c:pt idx="101">
                  <c:v>0.84605935512668695</c:v>
                </c:pt>
                <c:pt idx="102">
                  <c:v>0.84599959738113195</c:v>
                </c:pt>
                <c:pt idx="103">
                  <c:v>0.84594380341120601</c:v>
                </c:pt>
                <c:pt idx="104">
                  <c:v>0.84588994104723503</c:v>
                </c:pt>
                <c:pt idx="105">
                  <c:v>0.84583813133767405</c:v>
                </c:pt>
                <c:pt idx="106">
                  <c:v>0.84578050017250905</c:v>
                </c:pt>
                <c:pt idx="107">
                  <c:v>0.84572453085897903</c:v>
                </c:pt>
                <c:pt idx="108">
                  <c:v>0.84566168942570397</c:v>
                </c:pt>
                <c:pt idx="109">
                  <c:v>0.84559742186946296</c:v>
                </c:pt>
                <c:pt idx="110">
                  <c:v>0.84552950963245599</c:v>
                </c:pt>
                <c:pt idx="111">
                  <c:v>0.84547703106180205</c:v>
                </c:pt>
                <c:pt idx="112">
                  <c:v>0.84552510229676403</c:v>
                </c:pt>
                <c:pt idx="113">
                  <c:v>0.84566761101851795</c:v>
                </c:pt>
                <c:pt idx="114">
                  <c:v>0.84586302508616695</c:v>
                </c:pt>
                <c:pt idx="115">
                  <c:v>0.84615551025732605</c:v>
                </c:pt>
                <c:pt idx="116">
                  <c:v>0.84651289403790897</c:v>
                </c:pt>
                <c:pt idx="117">
                  <c:v>0.84694907468626202</c:v>
                </c:pt>
                <c:pt idx="118">
                  <c:v>0.84743536873141201</c:v>
                </c:pt>
                <c:pt idx="119">
                  <c:v>0.84791328026461399</c:v>
                </c:pt>
                <c:pt idx="120">
                  <c:v>0.84838037491455198</c:v>
                </c:pt>
                <c:pt idx="121">
                  <c:v>0.84888413498304305</c:v>
                </c:pt>
                <c:pt idx="122">
                  <c:v>0.84946978173798304</c:v>
                </c:pt>
                <c:pt idx="123">
                  <c:v>0.85009979075813802</c:v>
                </c:pt>
                <c:pt idx="124">
                  <c:v>0.85079526383455295</c:v>
                </c:pt>
                <c:pt idx="125">
                  <c:v>0.85155134190611803</c:v>
                </c:pt>
                <c:pt idx="126">
                  <c:v>0.85234012164077499</c:v>
                </c:pt>
                <c:pt idx="127">
                  <c:v>0.85315841461657105</c:v>
                </c:pt>
              </c:numCache>
            </c:numRef>
          </c:val>
          <c:smooth val="0"/>
          <c:extLst>
            <c:ext xmlns:c16="http://schemas.microsoft.com/office/drawing/2014/chart" uri="{C3380CC4-5D6E-409C-BE32-E72D297353CC}">
              <c16:uniqueId val="{00000002-A782-1B4F-B7C0-F25DF209563E}"/>
            </c:ext>
          </c:extLst>
        </c:ser>
        <c:ser>
          <c:idx val="3"/>
          <c:order val="3"/>
          <c:tx>
            <c:strRef>
              <c:f>Sheet2!$E$1</c:f>
              <c:strCache>
                <c:ptCount val="1"/>
                <c:pt idx="0">
                  <c:v>P(x, 72)</c:v>
                </c:pt>
              </c:strCache>
            </c:strRef>
          </c:tx>
          <c:spPr>
            <a:ln w="28575" cap="rnd">
              <a:solidFill>
                <a:schemeClr val="accent4"/>
              </a:solidFill>
              <a:round/>
            </a:ln>
            <a:effectLst/>
          </c:spPr>
          <c:marker>
            <c:symbol val="none"/>
          </c:marker>
          <c:cat>
            <c:numRef>
              <c:f>Sheet2!$A$2:$A$129</c:f>
              <c:numCache>
                <c:formatCode>General</c:formatCode>
                <c:ptCount val="128"/>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numCache>
            </c:numRef>
          </c:cat>
          <c:val>
            <c:numRef>
              <c:f>Sheet2!$E$2:$E$129</c:f>
              <c:numCache>
                <c:formatCode>General</c:formatCode>
                <c:ptCount val="128"/>
                <c:pt idx="0">
                  <c:v>0.60061539363391203</c:v>
                </c:pt>
                <c:pt idx="1">
                  <c:v>0.63698054859586495</c:v>
                </c:pt>
                <c:pt idx="2">
                  <c:v>0.64898106275524303</c:v>
                </c:pt>
                <c:pt idx="3">
                  <c:v>0.65727482260441294</c:v>
                </c:pt>
                <c:pt idx="4">
                  <c:v>0.66418912847237299</c:v>
                </c:pt>
                <c:pt idx="5">
                  <c:v>0.67030398380073697</c:v>
                </c:pt>
                <c:pt idx="6">
                  <c:v>0.675874320439938</c:v>
                </c:pt>
                <c:pt idx="7">
                  <c:v>0.681023118075191</c:v>
                </c:pt>
                <c:pt idx="8">
                  <c:v>0.68582654028174805</c:v>
                </c:pt>
                <c:pt idx="9">
                  <c:v>0.69029144412945798</c:v>
                </c:pt>
                <c:pt idx="10">
                  <c:v>0.69453240300602204</c:v>
                </c:pt>
                <c:pt idx="11">
                  <c:v>0.69858796674900703</c:v>
                </c:pt>
                <c:pt idx="12">
                  <c:v>0.70244332151265099</c:v>
                </c:pt>
                <c:pt idx="13">
                  <c:v>0.70613780032491602</c:v>
                </c:pt>
                <c:pt idx="14">
                  <c:v>0.709669241474848</c:v>
                </c:pt>
                <c:pt idx="15">
                  <c:v>0.71305174382043901</c:v>
                </c:pt>
                <c:pt idx="16">
                  <c:v>0.71635463207959105</c:v>
                </c:pt>
                <c:pt idx="17">
                  <c:v>0.71954970843927901</c:v>
                </c:pt>
                <c:pt idx="18">
                  <c:v>0.72264658125821202</c:v>
                </c:pt>
                <c:pt idx="19">
                  <c:v>0.72564242872773699</c:v>
                </c:pt>
                <c:pt idx="20">
                  <c:v>0.72853663270202795</c:v>
                </c:pt>
                <c:pt idx="21">
                  <c:v>0.73136938082025604</c:v>
                </c:pt>
                <c:pt idx="22">
                  <c:v>0.73414009947679804</c:v>
                </c:pt>
                <c:pt idx="23">
                  <c:v>0.73681761037874405</c:v>
                </c:pt>
                <c:pt idx="24">
                  <c:v>0.73937399424487504</c:v>
                </c:pt>
                <c:pt idx="25">
                  <c:v>0.74184015573055795</c:v>
                </c:pt>
                <c:pt idx="26">
                  <c:v>0.74423411659949401</c:v>
                </c:pt>
                <c:pt idx="27">
                  <c:v>0.74658269945205602</c:v>
                </c:pt>
                <c:pt idx="28">
                  <c:v>0.74878479178644597</c:v>
                </c:pt>
                <c:pt idx="29">
                  <c:v>0.75080736202731202</c:v>
                </c:pt>
                <c:pt idx="30">
                  <c:v>0.75266654419506895</c:v>
                </c:pt>
                <c:pt idx="31">
                  <c:v>0.754370958721303</c:v>
                </c:pt>
                <c:pt idx="32">
                  <c:v>0.75601238434207496</c:v>
                </c:pt>
                <c:pt idx="33">
                  <c:v>0.75761758379698496</c:v>
                </c:pt>
                <c:pt idx="34">
                  <c:v>0.75917571062556699</c:v>
                </c:pt>
                <c:pt idx="35">
                  <c:v>0.76067894463904595</c:v>
                </c:pt>
                <c:pt idx="36">
                  <c:v>0.76213685511892204</c:v>
                </c:pt>
                <c:pt idx="37">
                  <c:v>0.76353462440451803</c:v>
                </c:pt>
                <c:pt idx="38">
                  <c:v>0.76488297997549604</c:v>
                </c:pt>
                <c:pt idx="39">
                  <c:v>0.76615690338262799</c:v>
                </c:pt>
                <c:pt idx="40">
                  <c:v>0.76733334363251704</c:v>
                </c:pt>
                <c:pt idx="41">
                  <c:v>0.76841969161675505</c:v>
                </c:pt>
                <c:pt idx="42">
                  <c:v>0.76940777044980302</c:v>
                </c:pt>
                <c:pt idx="43">
                  <c:v>0.77033665701972598</c:v>
                </c:pt>
                <c:pt idx="44">
                  <c:v>0.77123090871781697</c:v>
                </c:pt>
                <c:pt idx="45">
                  <c:v>0.77206458210207296</c:v>
                </c:pt>
                <c:pt idx="46">
                  <c:v>0.772866460137557</c:v>
                </c:pt>
                <c:pt idx="47">
                  <c:v>0.773665736963838</c:v>
                </c:pt>
                <c:pt idx="48">
                  <c:v>0.77446584049329303</c:v>
                </c:pt>
                <c:pt idx="49">
                  <c:v>0.77523668249421995</c:v>
                </c:pt>
                <c:pt idx="50">
                  <c:v>0.77598682206821401</c:v>
                </c:pt>
                <c:pt idx="51">
                  <c:v>0.77673622286987898</c:v>
                </c:pt>
                <c:pt idx="52">
                  <c:v>0.77746462218342605</c:v>
                </c:pt>
                <c:pt idx="53">
                  <c:v>0.77818565314777099</c:v>
                </c:pt>
                <c:pt idx="54">
                  <c:v>0.77888175080749</c:v>
                </c:pt>
                <c:pt idx="55">
                  <c:v>0.77952069403150903</c:v>
                </c:pt>
                <c:pt idx="56">
                  <c:v>0.78012186492400903</c:v>
                </c:pt>
                <c:pt idx="57">
                  <c:v>0.78068275257725195</c:v>
                </c:pt>
                <c:pt idx="58">
                  <c:v>0.78121647121133497</c:v>
                </c:pt>
                <c:pt idx="59">
                  <c:v>0.78173863649441799</c:v>
                </c:pt>
                <c:pt idx="60">
                  <c:v>0.78226624710893</c:v>
                </c:pt>
                <c:pt idx="61">
                  <c:v>0.78279648804145696</c:v>
                </c:pt>
                <c:pt idx="62">
                  <c:v>0.78330056023751105</c:v>
                </c:pt>
                <c:pt idx="63">
                  <c:v>0.78374276232805296</c:v>
                </c:pt>
                <c:pt idx="64">
                  <c:v>0.78415938769467997</c:v>
                </c:pt>
                <c:pt idx="65">
                  <c:v>0.78454828230025497</c:v>
                </c:pt>
                <c:pt idx="66">
                  <c:v>0.78482373195775101</c:v>
                </c:pt>
                <c:pt idx="67">
                  <c:v>0.78498688288367502</c:v>
                </c:pt>
                <c:pt idx="68">
                  <c:v>0.78498991638887206</c:v>
                </c:pt>
                <c:pt idx="69">
                  <c:v>0.78486933755278998</c:v>
                </c:pt>
                <c:pt idx="70">
                  <c:v>0.78473034625347204</c:v>
                </c:pt>
                <c:pt idx="71">
                  <c:v>0.78459584441201702</c:v>
                </c:pt>
                <c:pt idx="72">
                  <c:v>0.78445429519893195</c:v>
                </c:pt>
                <c:pt idx="73">
                  <c:v>0.78430455431296597</c:v>
                </c:pt>
                <c:pt idx="74">
                  <c:v>0.784156808983965</c:v>
                </c:pt>
                <c:pt idx="75">
                  <c:v>0.78402003791493702</c:v>
                </c:pt>
                <c:pt idx="76">
                  <c:v>0.78385021613513295</c:v>
                </c:pt>
                <c:pt idx="77">
                  <c:v>0.78364555079935405</c:v>
                </c:pt>
                <c:pt idx="78">
                  <c:v>0.78341515860381306</c:v>
                </c:pt>
                <c:pt idx="79">
                  <c:v>0.78316432290543203</c:v>
                </c:pt>
                <c:pt idx="80">
                  <c:v>0.78290815652955204</c:v>
                </c:pt>
                <c:pt idx="81">
                  <c:v>0.78264568256558598</c:v>
                </c:pt>
                <c:pt idx="82">
                  <c:v>0.78237341301716801</c:v>
                </c:pt>
                <c:pt idx="83">
                  <c:v>0.782096317778599</c:v>
                </c:pt>
                <c:pt idx="84">
                  <c:v>0.78182267394091398</c:v>
                </c:pt>
                <c:pt idx="85">
                  <c:v>0.78154947063995395</c:v>
                </c:pt>
                <c:pt idx="86">
                  <c:v>0.78127528827633497</c:v>
                </c:pt>
                <c:pt idx="87">
                  <c:v>0.78101947159854601</c:v>
                </c:pt>
                <c:pt idx="88">
                  <c:v>0.78085726804972799</c:v>
                </c:pt>
                <c:pt idx="89">
                  <c:v>0.78078580721255197</c:v>
                </c:pt>
                <c:pt idx="90">
                  <c:v>0.78076188496082599</c:v>
                </c:pt>
                <c:pt idx="91">
                  <c:v>0.78081800040926697</c:v>
                </c:pt>
                <c:pt idx="92">
                  <c:v>0.78095272529702797</c:v>
                </c:pt>
                <c:pt idx="93">
                  <c:v>0.781189439929177</c:v>
                </c:pt>
                <c:pt idx="94">
                  <c:v>0.78151704142661405</c:v>
                </c:pt>
                <c:pt idx="95">
                  <c:v>0.78189483314187502</c:v>
                </c:pt>
                <c:pt idx="96">
                  <c:v>0.78231158730962103</c:v>
                </c:pt>
                <c:pt idx="97">
                  <c:v>0.78280929306802405</c:v>
                </c:pt>
                <c:pt idx="98">
                  <c:v>0.78339904274079097</c:v>
                </c:pt>
                <c:pt idx="99">
                  <c:v>0.78404809123256802</c:v>
                </c:pt>
                <c:pt idx="100">
                  <c:v>0.78473367652725701</c:v>
                </c:pt>
                <c:pt idx="101">
                  <c:v>0.78543477773636605</c:v>
                </c:pt>
                <c:pt idx="102">
                  <c:v>0.78615763449005105</c:v>
                </c:pt>
                <c:pt idx="103">
                  <c:v>0.78690728090976803</c:v>
                </c:pt>
                <c:pt idx="104">
                  <c:v>0.78769228196001995</c:v>
                </c:pt>
                <c:pt idx="105">
                  <c:v>0.78849847688859698</c:v>
                </c:pt>
                <c:pt idx="106">
                  <c:v>0.78934081537647105</c:v>
                </c:pt>
                <c:pt idx="107">
                  <c:v>0.79021376444090596</c:v>
                </c:pt>
                <c:pt idx="108">
                  <c:v>0.79109495006717101</c:v>
                </c:pt>
                <c:pt idx="109">
                  <c:v>0.79200097184928697</c:v>
                </c:pt>
                <c:pt idx="110">
                  <c:v>0.79292933284863498</c:v>
                </c:pt>
                <c:pt idx="111">
                  <c:v>0.79386146872280905</c:v>
                </c:pt>
                <c:pt idx="112">
                  <c:v>0.79480899895893997</c:v>
                </c:pt>
                <c:pt idx="113">
                  <c:v>0.79576077996106198</c:v>
                </c:pt>
                <c:pt idx="114">
                  <c:v>0.79671807755824198</c:v>
                </c:pt>
                <c:pt idx="115">
                  <c:v>0.79768932338228105</c:v>
                </c:pt>
                <c:pt idx="116">
                  <c:v>0.79866140045609801</c:v>
                </c:pt>
                <c:pt idx="117">
                  <c:v>0.79962578446553301</c:v>
                </c:pt>
                <c:pt idx="118">
                  <c:v>0.80056710919832397</c:v>
                </c:pt>
                <c:pt idx="119">
                  <c:v>0.801469559311074</c:v>
                </c:pt>
                <c:pt idx="120">
                  <c:v>0.80237342835167003</c:v>
                </c:pt>
                <c:pt idx="121">
                  <c:v>0.80326898773532296</c:v>
                </c:pt>
                <c:pt idx="122">
                  <c:v>0.80415522081555002</c:v>
                </c:pt>
                <c:pt idx="123">
                  <c:v>0.80504013563422305</c:v>
                </c:pt>
                <c:pt idx="124">
                  <c:v>0.80592151039214299</c:v>
                </c:pt>
                <c:pt idx="125">
                  <c:v>0.80681488988402805</c:v>
                </c:pt>
                <c:pt idx="126">
                  <c:v>0.80772220967364605</c:v>
                </c:pt>
                <c:pt idx="127">
                  <c:v>0.808640670392061</c:v>
                </c:pt>
              </c:numCache>
            </c:numRef>
          </c:val>
          <c:smooth val="0"/>
          <c:extLst>
            <c:ext xmlns:c16="http://schemas.microsoft.com/office/drawing/2014/chart" uri="{C3380CC4-5D6E-409C-BE32-E72D297353CC}">
              <c16:uniqueId val="{00000003-A782-1B4F-B7C0-F25DF209563E}"/>
            </c:ext>
          </c:extLst>
        </c:ser>
        <c:dLbls>
          <c:showLegendKey val="0"/>
          <c:showVal val="0"/>
          <c:showCatName val="0"/>
          <c:showSerName val="0"/>
          <c:showPercent val="0"/>
          <c:showBubbleSize val="0"/>
        </c:dLbls>
        <c:smooth val="0"/>
        <c:axId val="780786752"/>
        <c:axId val="830514560"/>
      </c:lineChart>
      <c:catAx>
        <c:axId val="78078675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830514560"/>
        <c:crosses val="autoZero"/>
        <c:auto val="1"/>
        <c:lblAlgn val="ctr"/>
        <c:lblOffset val="100"/>
        <c:noMultiLvlLbl val="0"/>
      </c:catAx>
      <c:valAx>
        <c:axId val="83051456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78078675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31F6A2C-4954-274E-8DA9-6C4A03EE824A}" type="datetimeFigureOut">
              <a:rPr kumimoji="1" lang="zh-CN" altLang="en-US" smtClean="0"/>
              <a:t>2023/10/23</a:t>
            </a:fld>
            <a:endParaRPr kumimoji="1"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AA99793-93D0-0A4B-8C7C-5D1FD19DD4A0}" type="slidenum">
              <a:rPr kumimoji="1" lang="zh-CN" altLang="en-US" smtClean="0"/>
              <a:t>‹#›</a:t>
            </a:fld>
            <a:endParaRPr kumimoji="1"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7AC2D05-F75F-2E4D-9552-EB82F984C7D8}" type="datetimeFigureOut">
              <a:rPr kumimoji="1" lang="zh-CN" altLang="en-US" smtClean="0"/>
              <a:t>2023/10/23</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26552A0-F6C0-9B42-B29D-213147719427}" type="slidenum">
              <a:rPr kumimoji="1" lang="zh-CN" altLang="en-US" smtClean="0"/>
              <a:t>‹#›</a:t>
            </a:fld>
            <a:endParaRPr kumimoji="1"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26552A0-F6C0-9B42-B29D-213147719427}" type="slidenum">
              <a:rPr kumimoji="1" lang="zh-CN" altLang="en-US" smtClean="0"/>
              <a:t>4</a:t>
            </a:fld>
            <a:endParaRPr kumimoji="1" lang="zh-CN" altLang="en-US"/>
          </a:p>
        </p:txBody>
      </p:sp>
    </p:spTree>
    <p:extLst>
      <p:ext uri="{BB962C8B-B14F-4D97-AF65-F5344CB8AC3E}">
        <p14:creationId xmlns:p14="http://schemas.microsoft.com/office/powerpoint/2010/main" val="5724198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26552A0-F6C0-9B42-B29D-213147719427}" type="slidenum">
              <a:rPr kumimoji="1" lang="zh-CN" altLang="en-US" smtClean="0"/>
              <a:t>5</a:t>
            </a:fld>
            <a:endParaRPr kumimoji="1" lang="zh-CN" altLang="en-US"/>
          </a:p>
        </p:txBody>
      </p:sp>
    </p:spTree>
    <p:extLst>
      <p:ext uri="{BB962C8B-B14F-4D97-AF65-F5344CB8AC3E}">
        <p14:creationId xmlns:p14="http://schemas.microsoft.com/office/powerpoint/2010/main" val="14671439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分两页，收益图</a:t>
            </a:r>
          </a:p>
        </p:txBody>
      </p:sp>
      <p:sp>
        <p:nvSpPr>
          <p:cNvPr id="4" name="灯片编号占位符 3"/>
          <p:cNvSpPr>
            <a:spLocks noGrp="1"/>
          </p:cNvSpPr>
          <p:nvPr>
            <p:ph type="sldNum" sz="quarter" idx="5"/>
          </p:nvPr>
        </p:nvSpPr>
        <p:spPr/>
        <p:txBody>
          <a:bodyPr/>
          <a:lstStyle/>
          <a:p>
            <a:fld id="{E26552A0-F6C0-9B42-B29D-213147719427}" type="slidenum">
              <a:rPr kumimoji="1" lang="zh-CN" altLang="en-US" smtClean="0"/>
              <a:t>13</a:t>
            </a:fld>
            <a:endParaRPr kumimoji="1" lang="zh-CN" altLang="en-US"/>
          </a:p>
        </p:txBody>
      </p:sp>
    </p:spTree>
    <p:extLst>
      <p:ext uri="{BB962C8B-B14F-4D97-AF65-F5344CB8AC3E}">
        <p14:creationId xmlns:p14="http://schemas.microsoft.com/office/powerpoint/2010/main" val="26605180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26552A0-F6C0-9B42-B29D-213147719427}" type="slidenum">
              <a:rPr kumimoji="1" lang="zh-CN" altLang="en-US" smtClean="0"/>
              <a:t>15</a:t>
            </a:fld>
            <a:endParaRPr kumimoji="1" lang="zh-CN" altLang="en-US"/>
          </a:p>
        </p:txBody>
      </p:sp>
    </p:spTree>
    <p:extLst>
      <p:ext uri="{BB962C8B-B14F-4D97-AF65-F5344CB8AC3E}">
        <p14:creationId xmlns:p14="http://schemas.microsoft.com/office/powerpoint/2010/main" val="659204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欢迎交流。邮箱</a:t>
            </a:r>
          </a:p>
        </p:txBody>
      </p:sp>
      <p:sp>
        <p:nvSpPr>
          <p:cNvPr id="4" name="灯片编号占位符 3"/>
          <p:cNvSpPr>
            <a:spLocks noGrp="1"/>
          </p:cNvSpPr>
          <p:nvPr>
            <p:ph type="sldNum" sz="quarter" idx="5"/>
          </p:nvPr>
        </p:nvSpPr>
        <p:spPr/>
        <p:txBody>
          <a:bodyPr/>
          <a:lstStyle/>
          <a:p>
            <a:fld id="{85D0DACE-38E0-42D2-9336-2B707D34BC6D}" type="slidenum">
              <a:rPr lang="zh-CN" altLang="en-US" smtClean="0"/>
              <a:t>18</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标题 1"/>
          <p:cNvSpPr>
            <a:spLocks noGrp="1"/>
          </p:cNvSpPr>
          <p:nvPr>
            <p:ph type="ctrTitle"/>
          </p:nvPr>
        </p:nvSpPr>
        <p:spPr>
          <a:xfrm>
            <a:off x="952500" y="1511820"/>
            <a:ext cx="9144000" cy="1217295"/>
          </a:xfrm>
        </p:spPr>
        <p:txBody>
          <a:bodyPr>
            <a:normAutofit/>
          </a:bodyPr>
          <a:lstStyle>
            <a:lvl1pPr>
              <a:defRPr sz="6000" b="1">
                <a:solidFill>
                  <a:schemeClr val="bg1"/>
                </a:solidFill>
                <a:latin typeface="Microsoft YaHei" panose="020B0503020204020204" pitchFamily="34" charset="-122"/>
                <a:ea typeface="Microsoft YaHei" panose="020B0503020204020204" pitchFamily="34" charset="-122"/>
              </a:defRPr>
            </a:lvl1pPr>
          </a:lstStyle>
          <a:p>
            <a:endParaRPr lang="en-US" altLang="zh-CN" dirty="0">
              <a:solidFill>
                <a:schemeClr val="tx1"/>
              </a:solidFill>
            </a:endParaRPr>
          </a:p>
        </p:txBody>
      </p:sp>
      <p:sp>
        <p:nvSpPr>
          <p:cNvPr id="8" name="副标题 2"/>
          <p:cNvSpPr>
            <a:spLocks noGrp="1"/>
          </p:cNvSpPr>
          <p:nvPr>
            <p:ph type="subTitle" idx="1"/>
          </p:nvPr>
        </p:nvSpPr>
        <p:spPr>
          <a:xfrm>
            <a:off x="952500" y="2967990"/>
            <a:ext cx="9144000" cy="922020"/>
          </a:xfrm>
        </p:spPr>
        <p:txBody>
          <a:bodyPr>
            <a:normAutofit/>
          </a:bodyPr>
          <a:lstStyle>
            <a:lvl1pPr marL="0" indent="0">
              <a:buNone/>
              <a:defRPr sz="2400" b="1">
                <a:solidFill>
                  <a:schemeClr val="bg1"/>
                </a:solidFill>
                <a:latin typeface="Microsoft YaHei" panose="020B0503020204020204" pitchFamily="34" charset="-122"/>
                <a:ea typeface="Microsoft YaHei" panose="020B0503020204020204" pitchFamily="34" charset="-122"/>
              </a:defRPr>
            </a:lvl1pPr>
          </a:lstStyle>
          <a:p>
            <a:endParaRPr lang="zh-CN" altLang="en-US" dirty="0">
              <a:solidFill>
                <a:schemeClr val="tx1"/>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自定义版式">
    <p:bg>
      <p:bgPr>
        <a:blipFill rotWithShape="1">
          <a:blip r:embed="rId2"/>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标题和内容">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内容占位符 2"/>
          <p:cNvSpPr>
            <a:spLocks noGrp="1"/>
          </p:cNvSpPr>
          <p:nvPr>
            <p:ph idx="1"/>
          </p:nvPr>
        </p:nvSpPr>
        <p:spPr>
          <a:xfrm>
            <a:off x="315188" y="1187375"/>
            <a:ext cx="10938164" cy="4769139"/>
          </a:xfrm>
        </p:spPr>
        <p:txBody>
          <a:bodyPr/>
          <a:lstStyle>
            <a:lvl1pPr marL="0" indent="0">
              <a:buNone/>
              <a:defRPr sz="2000">
                <a:latin typeface="Microsoft YaHei" panose="020B0503020204020204" pitchFamily="34" charset="-122"/>
                <a:ea typeface="Microsoft YaHei" panose="020B0503020204020204" pitchFamily="34" charset="-122"/>
              </a:defRPr>
            </a:lvl1pPr>
            <a:lvl2pPr marL="457200" indent="0">
              <a:buNone/>
              <a:defRPr sz="1800">
                <a:latin typeface="Microsoft YaHei" panose="020B0503020204020204" pitchFamily="34" charset="-122"/>
                <a:ea typeface="Microsoft YaHei" panose="020B0503020204020204" pitchFamily="34" charset="-122"/>
              </a:defRPr>
            </a:lvl2pPr>
            <a:lvl3pPr marL="914400" indent="0">
              <a:buNone/>
              <a:defRPr sz="1800">
                <a:latin typeface="Microsoft YaHei" panose="020B0503020204020204" pitchFamily="34" charset="-122"/>
                <a:ea typeface="Microsoft YaHei" panose="020B0503020204020204" pitchFamily="34" charset="-122"/>
              </a:defRPr>
            </a:lvl3pPr>
            <a:lvl4pPr marL="1371600" indent="0">
              <a:buNone/>
              <a:defRPr>
                <a:latin typeface="Microsoft YaHei" panose="020B0503020204020204" pitchFamily="34" charset="-122"/>
                <a:ea typeface="Microsoft YaHei" panose="020B0503020204020204" pitchFamily="34" charset="-122"/>
              </a:defRPr>
            </a:lvl4pPr>
            <a:lvl5pPr marL="1828800" indent="0">
              <a:buNone/>
              <a:defRPr>
                <a:latin typeface="Microsoft YaHei" panose="020B0503020204020204" pitchFamily="34" charset="-122"/>
                <a:ea typeface="Microsoft YaHei" panose="020B0503020204020204" pitchFamily="34" charset="-122"/>
              </a:defRPr>
            </a:lvl5pPr>
          </a:lstStyle>
          <a:p>
            <a:pPr lvl="0"/>
            <a:r>
              <a:rPr kumimoji="1" lang="zh-CN" altLang="en-US" dirty="0"/>
              <a:t>单击此处编辑母版文本样式</a:t>
            </a:r>
          </a:p>
          <a:p>
            <a:pPr lvl="1"/>
            <a:r>
              <a:rPr kumimoji="1" lang="zh-CN" altLang="en-US" dirty="0"/>
              <a:t>二级</a:t>
            </a:r>
          </a:p>
          <a:p>
            <a:pPr lvl="2"/>
            <a:r>
              <a:rPr kumimoji="1" lang="zh-CN" altLang="en-US" dirty="0"/>
              <a:t>三级</a:t>
            </a:r>
          </a:p>
          <a:p>
            <a:pPr lvl="3"/>
            <a:r>
              <a:rPr kumimoji="1" lang="zh-CN" altLang="en-US" dirty="0"/>
              <a:t>四级</a:t>
            </a:r>
          </a:p>
          <a:p>
            <a:pPr lvl="4"/>
            <a:r>
              <a:rPr kumimoji="1" lang="zh-CN" altLang="en-US" dirty="0"/>
              <a:t>五级</a:t>
            </a:r>
          </a:p>
        </p:txBody>
      </p:sp>
      <p:sp>
        <p:nvSpPr>
          <p:cNvPr id="7" name="标题 2"/>
          <p:cNvSpPr>
            <a:spLocks noGrp="1"/>
          </p:cNvSpPr>
          <p:nvPr>
            <p:ph type="title"/>
          </p:nvPr>
        </p:nvSpPr>
        <p:spPr>
          <a:xfrm>
            <a:off x="315188" y="80284"/>
            <a:ext cx="5794664" cy="662782"/>
          </a:xfrm>
        </p:spPr>
        <p:txBody>
          <a:bodyPr>
            <a:normAutofit/>
          </a:bodyPr>
          <a:lstStyle>
            <a:lvl1pPr>
              <a:defRPr sz="2800" b="1">
                <a:latin typeface="Microsoft YaHei" panose="020B0503020204020204" pitchFamily="34" charset="-122"/>
                <a:ea typeface="Microsoft YaHei" panose="020B0503020204020204" pitchFamily="34" charset="-122"/>
              </a:defRPr>
            </a:lvl1pPr>
          </a:lstStyle>
          <a:p>
            <a:endParaRPr kumimoji="1" lang="zh-CN" alt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标题幻灯片">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标题 1"/>
          <p:cNvSpPr>
            <a:spLocks noGrp="1"/>
          </p:cNvSpPr>
          <p:nvPr>
            <p:ph type="ctrTitle"/>
          </p:nvPr>
        </p:nvSpPr>
        <p:spPr>
          <a:xfrm>
            <a:off x="952500" y="1511820"/>
            <a:ext cx="9144000" cy="1217295"/>
          </a:xfrm>
        </p:spPr>
        <p:txBody>
          <a:bodyPr>
            <a:normAutofit/>
          </a:bodyPr>
          <a:lstStyle>
            <a:lvl1pPr>
              <a:defRPr sz="6000" b="1">
                <a:solidFill>
                  <a:schemeClr val="bg1"/>
                </a:solidFill>
                <a:latin typeface="Microsoft YaHei" panose="020B0503020204020204" pitchFamily="34" charset="-122"/>
                <a:ea typeface="Microsoft YaHei" panose="020B0503020204020204" pitchFamily="34" charset="-122"/>
              </a:defRPr>
            </a:lvl1pPr>
          </a:lstStyle>
          <a:p>
            <a:endParaRPr lang="en-US" altLang="zh-CN" dirty="0">
              <a:solidFill>
                <a:schemeClr val="tx1"/>
              </a:solidFill>
            </a:endParaRPr>
          </a:p>
        </p:txBody>
      </p:sp>
      <p:sp>
        <p:nvSpPr>
          <p:cNvPr id="8" name="副标题 2"/>
          <p:cNvSpPr>
            <a:spLocks noGrp="1"/>
          </p:cNvSpPr>
          <p:nvPr>
            <p:ph type="subTitle" idx="1"/>
          </p:nvPr>
        </p:nvSpPr>
        <p:spPr>
          <a:xfrm>
            <a:off x="952500" y="2967990"/>
            <a:ext cx="9144000" cy="922020"/>
          </a:xfrm>
        </p:spPr>
        <p:txBody>
          <a:bodyPr>
            <a:normAutofit/>
          </a:bodyPr>
          <a:lstStyle>
            <a:lvl1pPr marL="0" indent="0">
              <a:buNone/>
              <a:defRPr sz="2400" b="1">
                <a:solidFill>
                  <a:schemeClr val="bg1"/>
                </a:solidFill>
                <a:latin typeface="Microsoft YaHei" panose="020B0503020204020204" pitchFamily="34" charset="-122"/>
                <a:ea typeface="Microsoft YaHei" panose="020B0503020204020204" pitchFamily="34" charset="-122"/>
              </a:defRPr>
            </a:lvl1pPr>
          </a:lstStyle>
          <a:p>
            <a:endParaRPr lang="zh-CN" altLang="en-US" dirty="0">
              <a:solidFill>
                <a:schemeClr val="tx1"/>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自定义版式">
    <p:bg>
      <p:bgPr>
        <a:blipFill rotWithShape="1">
          <a:blip r:embed="rId2"/>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标题和内容">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内容占位符 2"/>
          <p:cNvSpPr>
            <a:spLocks noGrp="1"/>
          </p:cNvSpPr>
          <p:nvPr>
            <p:ph idx="1"/>
          </p:nvPr>
        </p:nvSpPr>
        <p:spPr>
          <a:xfrm>
            <a:off x="315188" y="1187375"/>
            <a:ext cx="10938164" cy="4769139"/>
          </a:xfrm>
        </p:spPr>
        <p:txBody>
          <a:bodyPr/>
          <a:lstStyle>
            <a:lvl1pPr marL="0" indent="0">
              <a:buNone/>
              <a:defRPr sz="2000">
                <a:latin typeface="Microsoft YaHei" panose="020B0503020204020204" pitchFamily="34" charset="-122"/>
                <a:ea typeface="Microsoft YaHei" panose="020B0503020204020204" pitchFamily="34" charset="-122"/>
              </a:defRPr>
            </a:lvl1pPr>
            <a:lvl2pPr marL="457200" indent="0">
              <a:buNone/>
              <a:defRPr sz="1800">
                <a:latin typeface="Microsoft YaHei" panose="020B0503020204020204" pitchFamily="34" charset="-122"/>
                <a:ea typeface="Microsoft YaHei" panose="020B0503020204020204" pitchFamily="34" charset="-122"/>
              </a:defRPr>
            </a:lvl2pPr>
            <a:lvl3pPr marL="914400" indent="0">
              <a:buNone/>
              <a:defRPr sz="1800">
                <a:latin typeface="Microsoft YaHei" panose="020B0503020204020204" pitchFamily="34" charset="-122"/>
                <a:ea typeface="Microsoft YaHei" panose="020B0503020204020204" pitchFamily="34" charset="-122"/>
              </a:defRPr>
            </a:lvl3pPr>
            <a:lvl4pPr marL="1371600" indent="0">
              <a:buNone/>
              <a:defRPr>
                <a:latin typeface="Microsoft YaHei" panose="020B0503020204020204" pitchFamily="34" charset="-122"/>
                <a:ea typeface="Microsoft YaHei" panose="020B0503020204020204" pitchFamily="34" charset="-122"/>
              </a:defRPr>
            </a:lvl4pPr>
            <a:lvl5pPr marL="1828800" indent="0">
              <a:buNone/>
              <a:defRPr>
                <a:latin typeface="Microsoft YaHei" panose="020B0503020204020204" pitchFamily="34" charset="-122"/>
                <a:ea typeface="Microsoft YaHei" panose="020B0503020204020204" pitchFamily="34" charset="-122"/>
              </a:defRPr>
            </a:lvl5pPr>
          </a:lstStyle>
          <a:p>
            <a:pPr lvl="0"/>
            <a:r>
              <a:rPr kumimoji="1" lang="zh-CN" altLang="en-US" dirty="0"/>
              <a:t>单击此处编辑母版文本样式</a:t>
            </a:r>
          </a:p>
          <a:p>
            <a:pPr lvl="1"/>
            <a:r>
              <a:rPr kumimoji="1" lang="zh-CN" altLang="en-US" dirty="0"/>
              <a:t>二级</a:t>
            </a:r>
          </a:p>
          <a:p>
            <a:pPr lvl="2"/>
            <a:r>
              <a:rPr kumimoji="1" lang="zh-CN" altLang="en-US" dirty="0"/>
              <a:t>三级</a:t>
            </a:r>
          </a:p>
          <a:p>
            <a:pPr lvl="3"/>
            <a:r>
              <a:rPr kumimoji="1" lang="zh-CN" altLang="en-US" dirty="0"/>
              <a:t>四级</a:t>
            </a:r>
          </a:p>
          <a:p>
            <a:pPr lvl="4"/>
            <a:r>
              <a:rPr kumimoji="1" lang="zh-CN" altLang="en-US" dirty="0"/>
              <a:t>五级</a:t>
            </a:r>
          </a:p>
        </p:txBody>
      </p:sp>
      <p:sp>
        <p:nvSpPr>
          <p:cNvPr id="7" name="标题 2"/>
          <p:cNvSpPr>
            <a:spLocks noGrp="1"/>
          </p:cNvSpPr>
          <p:nvPr>
            <p:ph type="title"/>
          </p:nvPr>
        </p:nvSpPr>
        <p:spPr>
          <a:xfrm>
            <a:off x="315188" y="80284"/>
            <a:ext cx="5794664" cy="662782"/>
          </a:xfrm>
        </p:spPr>
        <p:txBody>
          <a:bodyPr>
            <a:normAutofit/>
          </a:bodyPr>
          <a:lstStyle>
            <a:lvl1pPr>
              <a:defRPr sz="2800" b="1">
                <a:latin typeface="Microsoft YaHei" panose="020B0503020204020204" pitchFamily="34" charset="-122"/>
                <a:ea typeface="Microsoft YaHei" panose="020B0503020204020204" pitchFamily="34" charset="-122"/>
              </a:defRPr>
            </a:lvl1pPr>
          </a:lstStyle>
          <a:p>
            <a:endParaRPr kumimoji="1" lang="zh-CN"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slideLayout" Target="../slideLayouts/slideLayout5.xml"/><Relationship Id="rId1" Type="http://schemas.openxmlformats.org/officeDocument/2006/relationships/slideLayout" Target="../slideLayouts/slideLayout4.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367AEC0-C289-DE44-AB8A-ADA10C1E6049}" type="datetimeFigureOut">
              <a:rPr kumimoji="1" lang="zh-CN" altLang="en-US" smtClean="0"/>
              <a:t>2023/10/23</a:t>
            </a:fld>
            <a:endParaRPr kumimoji="1"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4B2F3D-105D-CE46-B007-3E1ED61C52D2}" type="slidenum">
              <a:rPr kumimoji="1" lang="zh-CN" altLang="en-US" smtClean="0"/>
              <a:t>‹#›</a:t>
            </a:fld>
            <a:endParaRPr kumimoji="1"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367AEC0-C289-DE44-AB8A-ADA10C1E6049}" type="datetimeFigureOut">
              <a:rPr kumimoji="1" lang="zh-CN" altLang="en-US" smtClean="0"/>
              <a:t>2023/10/23</a:t>
            </a:fld>
            <a:endParaRPr kumimoji="1"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4B2F3D-105D-CE46-B007-3E1ED61C52D2}" type="slidenum">
              <a:rPr kumimoji="1" lang="zh-CN" altLang="en-US" smtClean="0"/>
              <a:t>‹#›</a:t>
            </a:fld>
            <a:endParaRPr kumimoji="1" lang="zh-CN" altLang="en-US"/>
          </a:p>
        </p:txBody>
      </p:sp>
    </p:spTree>
  </p:cSld>
  <p:clrMap bg1="lt1" tx1="dk1" bg2="lt2" tx2="dk2" accent1="accent1" accent2="accent2" accent3="accent3" accent4="accent4" accent5="accent5" accent6="accent6" hlink="hlink" folHlink="folHlink"/>
  <p:sldLayoutIdLst>
    <p:sldLayoutId id="2147483653" r:id="rId1"/>
    <p:sldLayoutId id="2147483654" r:id="rId2"/>
    <p:sldLayoutId id="2147483655"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chart" Target="../charts/char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365249"/>
            <a:ext cx="9144000" cy="1376363"/>
          </a:xfrm>
        </p:spPr>
        <p:txBody>
          <a:bodyPr>
            <a:normAutofit fontScale="90000"/>
          </a:bodyPr>
          <a:lstStyle/>
          <a:p>
            <a:r>
              <a:rPr lang="zh-CN" altLang="en-US" sz="5400" dirty="0">
                <a:solidFill>
                  <a:schemeClr val="bg1"/>
                </a:solidFill>
                <a:effectLst/>
              </a:rPr>
              <a:t>冷内存主动回收</a:t>
            </a:r>
            <a:br>
              <a:rPr lang="zh-CN" altLang="en-US" sz="5400" dirty="0">
                <a:solidFill>
                  <a:schemeClr val="bg1"/>
                </a:solidFill>
                <a:effectLst/>
              </a:rPr>
            </a:br>
            <a:endParaRPr kumimoji="1" lang="zh-CN" altLang="en-US" sz="5400" dirty="0"/>
          </a:p>
        </p:txBody>
      </p:sp>
      <p:sp>
        <p:nvSpPr>
          <p:cNvPr id="3" name="副标题 2"/>
          <p:cNvSpPr>
            <a:spLocks noGrp="1"/>
          </p:cNvSpPr>
          <p:nvPr>
            <p:ph type="subTitle" idx="4294967295"/>
          </p:nvPr>
        </p:nvSpPr>
        <p:spPr>
          <a:xfrm>
            <a:off x="1524000" y="3087688"/>
            <a:ext cx="9144000" cy="1655762"/>
          </a:xfrm>
        </p:spPr>
        <p:txBody>
          <a:bodyPr>
            <a:normAutofit/>
          </a:bodyPr>
          <a:lstStyle/>
          <a:p>
            <a:pPr marL="0" indent="0">
              <a:buNone/>
            </a:pPr>
            <a:r>
              <a:rPr kumimoji="1" lang="zh-CN" altLang="en-US" b="1" dirty="0">
                <a:solidFill>
                  <a:schemeClr val="bg1"/>
                </a:solidFill>
                <a:latin typeface="Microsoft YaHei" panose="020B0503020204020204" pitchFamily="34" charset="-122"/>
                <a:ea typeface="Microsoft YaHei" panose="020B0503020204020204" pitchFamily="34" charset="-122"/>
              </a:rPr>
              <a:t>用户态策略驱动</a:t>
            </a:r>
            <a:endParaRPr kumimoji="1" lang="en-US" altLang="zh-CN" b="1" dirty="0">
              <a:solidFill>
                <a:schemeClr val="bg1"/>
              </a:solidFill>
              <a:latin typeface="Microsoft YaHei" panose="020B0503020204020204" pitchFamily="34" charset="-122"/>
              <a:ea typeface="Microsoft YaHei" panose="020B0503020204020204" pitchFamily="34" charset="-122"/>
            </a:endParaRPr>
          </a:p>
          <a:p>
            <a:pPr marL="0" indent="0">
              <a:buNone/>
            </a:pPr>
            <a:endParaRPr kumimoji="1" lang="en-US" altLang="zh-CN" b="1" dirty="0">
              <a:solidFill>
                <a:schemeClr val="bg1"/>
              </a:solidFill>
              <a:latin typeface="Microsoft YaHei" panose="020B0503020204020204" pitchFamily="34" charset="-122"/>
              <a:ea typeface="Microsoft YaHei" panose="020B0503020204020204" pitchFamily="34" charset="-122"/>
            </a:endParaRPr>
          </a:p>
          <a:p>
            <a:pPr marL="0" indent="0" algn="r">
              <a:buNone/>
            </a:pPr>
            <a:r>
              <a:rPr kumimoji="1" lang="zh-CN" altLang="en-US" b="1" dirty="0">
                <a:solidFill>
                  <a:schemeClr val="bg1"/>
                </a:solidFill>
                <a:latin typeface="Microsoft YaHei" panose="020B0503020204020204" pitchFamily="34" charset="-122"/>
                <a:ea typeface="Microsoft YaHei" panose="020B0503020204020204" pitchFamily="34" charset="-122"/>
              </a:rPr>
              <a:t>蚂蚁集团 黄靖</a:t>
            </a:r>
          </a:p>
        </p:txBody>
      </p:sp>
      <p:pic>
        <p:nvPicPr>
          <p:cNvPr id="5" name="图片 4">
            <a:extLst>
              <a:ext uri="{FF2B5EF4-FFF2-40B4-BE49-F238E27FC236}">
                <a16:creationId xmlns:a16="http://schemas.microsoft.com/office/drawing/2014/main" id="{6A39F341-9012-CBEA-8BCF-EDEFC552861E}"/>
              </a:ext>
            </a:extLst>
          </p:cNvPr>
          <p:cNvPicPr>
            <a:picLocks noChangeAspect="1"/>
          </p:cNvPicPr>
          <p:nvPr/>
        </p:nvPicPr>
        <p:blipFill>
          <a:blip r:embed="rId2"/>
          <a:stretch>
            <a:fillRect/>
          </a:stretch>
        </p:blipFill>
        <p:spPr>
          <a:xfrm>
            <a:off x="9963665" y="3485722"/>
            <a:ext cx="2566086" cy="3207608"/>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44E9BFF1-A9C0-A709-7F44-907E382F70E7}"/>
              </a:ext>
            </a:extLst>
          </p:cNvPr>
          <p:cNvSpPr>
            <a:spLocks noGrp="1"/>
          </p:cNvSpPr>
          <p:nvPr>
            <p:ph type="title"/>
          </p:nvPr>
        </p:nvSpPr>
        <p:spPr/>
        <p:txBody>
          <a:bodyPr/>
          <a:lstStyle/>
          <a:p>
            <a:r>
              <a:rPr kumimoji="1" lang="en-US" altLang="zh-CN" dirty="0">
                <a:solidFill>
                  <a:schemeClr val="bg1"/>
                </a:solidFill>
              </a:rPr>
              <a:t>DAMON</a:t>
            </a:r>
            <a:endParaRPr kumimoji="1" lang="zh-CN" altLang="en-US" dirty="0"/>
          </a:p>
        </p:txBody>
      </p:sp>
      <p:sp>
        <p:nvSpPr>
          <p:cNvPr id="5" name="内容占位符 4">
            <a:extLst>
              <a:ext uri="{FF2B5EF4-FFF2-40B4-BE49-F238E27FC236}">
                <a16:creationId xmlns:a16="http://schemas.microsoft.com/office/drawing/2014/main" id="{E6A553ED-7037-BB97-3D28-4B28F98CB9CB}"/>
              </a:ext>
            </a:extLst>
          </p:cNvPr>
          <p:cNvSpPr>
            <a:spLocks noGrp="1"/>
          </p:cNvSpPr>
          <p:nvPr>
            <p:ph idx="1"/>
          </p:nvPr>
        </p:nvSpPr>
        <p:spPr>
          <a:xfrm>
            <a:off x="6718300" y="2438400"/>
            <a:ext cx="4473303" cy="1839686"/>
          </a:xfrm>
        </p:spPr>
        <p:txBody>
          <a:bodyPr>
            <a:normAutofit/>
          </a:bodyPr>
          <a:lstStyle/>
          <a:p>
            <a:pPr marL="342900" indent="-342900">
              <a:buFont typeface="Arial" panose="020B0604020202020204" pitchFamily="34" charset="0"/>
              <a:buChar char="•"/>
            </a:pPr>
            <a:r>
              <a:rPr lang="zh-CN" altLang="en-US" dirty="0"/>
              <a:t>物理页不太容易有大块的冷热区域</a:t>
            </a:r>
            <a:endParaRPr lang="en-US" altLang="zh-CN" dirty="0"/>
          </a:p>
          <a:p>
            <a:pPr marL="342900" indent="-342900">
              <a:buFont typeface="Arial" panose="020B0604020202020204" pitchFamily="34" charset="0"/>
              <a:buChar char="•"/>
            </a:pPr>
            <a:r>
              <a:rPr lang="zh-CN" altLang="en-US" dirty="0"/>
              <a:t>不支持</a:t>
            </a:r>
            <a:r>
              <a:rPr lang="en-US" altLang="zh-CN" dirty="0" err="1"/>
              <a:t>cgroup</a:t>
            </a:r>
            <a:r>
              <a:rPr lang="zh-CN" altLang="en-US" dirty="0"/>
              <a:t>级别的配置</a:t>
            </a:r>
            <a:endParaRPr lang="en-US" altLang="zh-CN" dirty="0"/>
          </a:p>
          <a:p>
            <a:pPr marL="342900" indent="-342900">
              <a:buFont typeface="Arial" panose="020B0604020202020204" pitchFamily="34" charset="0"/>
              <a:buChar char="•"/>
            </a:pPr>
            <a:r>
              <a:rPr lang="zh-CN" altLang="en-US" dirty="0"/>
              <a:t>进程级别配置比较繁琐</a:t>
            </a:r>
            <a:endParaRPr lang="en-US" altLang="zh-CN" dirty="0"/>
          </a:p>
          <a:p>
            <a:pPr marL="342900" indent="-342900">
              <a:buFont typeface="Arial" panose="020B0604020202020204" pitchFamily="34" charset="0"/>
              <a:buChar char="•"/>
            </a:pPr>
            <a:r>
              <a:rPr lang="zh-CN" altLang="en-US" dirty="0"/>
              <a:t>内核态程序，问题修复发布周期长</a:t>
            </a:r>
          </a:p>
        </p:txBody>
      </p:sp>
      <p:pic>
        <p:nvPicPr>
          <p:cNvPr id="2" name="图片 1">
            <a:extLst>
              <a:ext uri="{FF2B5EF4-FFF2-40B4-BE49-F238E27FC236}">
                <a16:creationId xmlns:a16="http://schemas.microsoft.com/office/drawing/2014/main" id="{36E23D0C-3C65-F904-7B0C-629F3CBECF33}"/>
              </a:ext>
            </a:extLst>
          </p:cNvPr>
          <p:cNvPicPr>
            <a:picLocks noChangeAspect="1"/>
          </p:cNvPicPr>
          <p:nvPr/>
        </p:nvPicPr>
        <p:blipFill>
          <a:blip r:embed="rId2"/>
          <a:stretch>
            <a:fillRect/>
          </a:stretch>
        </p:blipFill>
        <p:spPr>
          <a:xfrm>
            <a:off x="0" y="1009650"/>
            <a:ext cx="6718300" cy="4838700"/>
          </a:xfrm>
          <a:prstGeom prst="rect">
            <a:avLst/>
          </a:prstGeom>
        </p:spPr>
      </p:pic>
    </p:spTree>
    <p:extLst>
      <p:ext uri="{BB962C8B-B14F-4D97-AF65-F5344CB8AC3E}">
        <p14:creationId xmlns:p14="http://schemas.microsoft.com/office/powerpoint/2010/main" val="29660432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 calcmode="lin" valueType="num">
                                      <p:cBhvr additive="base">
                                        <p:cTn id="13"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anim calcmode="lin" valueType="num">
                                      <p:cBhvr additive="base">
                                        <p:cTn id="19"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anim calcmode="lin" valueType="num">
                                      <p:cBhvr additive="base">
                                        <p:cTn id="25"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5">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平行四边形 19"/>
          <p:cNvSpPr/>
          <p:nvPr/>
        </p:nvSpPr>
        <p:spPr>
          <a:xfrm rot="10800000">
            <a:off x="2555240" y="2547547"/>
            <a:ext cx="7837714" cy="2627087"/>
          </a:xfrm>
          <a:prstGeom prst="parallelogram">
            <a:avLst>
              <a:gd name="adj" fmla="val 19475"/>
            </a:avLst>
          </a:prstGeom>
          <a:noFill/>
          <a:ln>
            <a:gradFill>
              <a:gsLst>
                <a:gs pos="0">
                  <a:srgbClr val="C705FB"/>
                </a:gs>
                <a:gs pos="100000">
                  <a:srgbClr val="1B1297"/>
                </a:gs>
              </a:gsLst>
              <a:lin ang="5400000" scaled="1"/>
            </a:grad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rtlCol="0" anchor="ctr"/>
          <a:lstStyle/>
          <a:p>
            <a:pPr algn="ctr"/>
            <a:endParaRPr lang="zh-CN" altLang="en-US" kern="0">
              <a:solidFill>
                <a:srgbClr val="3D485D"/>
              </a:solidFill>
              <a:latin typeface="Arial" panose="020B0604020202020204"/>
              <a:ea typeface="等线" panose="02010600030101010101" pitchFamily="2" charset="-122"/>
            </a:endParaRPr>
          </a:p>
        </p:txBody>
      </p:sp>
      <p:sp>
        <p:nvSpPr>
          <p:cNvPr id="19" name="平行四边形 18"/>
          <p:cNvSpPr/>
          <p:nvPr/>
        </p:nvSpPr>
        <p:spPr>
          <a:xfrm rot="10800000">
            <a:off x="2419259" y="2420256"/>
            <a:ext cx="7837714" cy="2627087"/>
          </a:xfrm>
          <a:prstGeom prst="parallelogram">
            <a:avLst>
              <a:gd name="adj" fmla="val 19475"/>
            </a:avLst>
          </a:prstGeom>
          <a:noFill/>
          <a:ln>
            <a:gradFill>
              <a:gsLst>
                <a:gs pos="0">
                  <a:srgbClr val="C705FB"/>
                </a:gs>
                <a:gs pos="100000">
                  <a:srgbClr val="1B1297"/>
                </a:gs>
              </a:gsLst>
              <a:lin ang="5400000" scaled="1"/>
            </a:grad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rtlCol="0" anchor="ctr"/>
          <a:lstStyle/>
          <a:p>
            <a:pPr algn="ctr"/>
            <a:endParaRPr lang="zh-CN" altLang="en-US" kern="0">
              <a:solidFill>
                <a:srgbClr val="3D485D"/>
              </a:solidFill>
              <a:latin typeface="Arial" panose="020B0604020202020204"/>
              <a:ea typeface="等线" panose="02010600030101010101" pitchFamily="2" charset="-122"/>
            </a:endParaRPr>
          </a:p>
        </p:txBody>
      </p:sp>
      <p:sp>
        <p:nvSpPr>
          <p:cNvPr id="12" name="文本框 11"/>
          <p:cNvSpPr txBox="1"/>
          <p:nvPr/>
        </p:nvSpPr>
        <p:spPr>
          <a:xfrm>
            <a:off x="3761650" y="3642128"/>
            <a:ext cx="4031873" cy="923330"/>
          </a:xfrm>
          <a:prstGeom prst="rect">
            <a:avLst/>
          </a:prstGeom>
          <a:noFill/>
        </p:spPr>
        <p:txBody>
          <a:bodyPr wrap="none">
            <a:spAutoFit/>
          </a:bodyPr>
          <a:lstStyle/>
          <a:p>
            <a:pPr algn="ctr" defTabSz="914400">
              <a:defRPr/>
            </a:pPr>
            <a:r>
              <a:rPr lang="zh-CN" altLang="en-US" sz="5400" spc="600" dirty="0">
                <a:solidFill>
                  <a:schemeClr val="bg1"/>
                </a:solidFill>
                <a:latin typeface="Microsoft YaHei W7" charset="0"/>
                <a:ea typeface="Microsoft YaHei W7" charset="0"/>
              </a:rPr>
              <a:t>我们的方案</a:t>
            </a:r>
          </a:p>
        </p:txBody>
      </p:sp>
      <p:grpSp>
        <p:nvGrpSpPr>
          <p:cNvPr id="18" name="组合 17"/>
          <p:cNvGrpSpPr/>
          <p:nvPr/>
        </p:nvGrpSpPr>
        <p:grpSpPr>
          <a:xfrm>
            <a:off x="4662268" y="3514836"/>
            <a:ext cx="2975429" cy="1132114"/>
            <a:chOff x="5065485" y="3035864"/>
            <a:chExt cx="5392057" cy="1132114"/>
          </a:xfrm>
        </p:grpSpPr>
        <p:cxnSp>
          <p:nvCxnSpPr>
            <p:cNvPr id="14" name="直接连接符 13"/>
            <p:cNvCxnSpPr/>
            <p:nvPr/>
          </p:nvCxnSpPr>
          <p:spPr>
            <a:xfrm>
              <a:off x="5065485" y="3035864"/>
              <a:ext cx="5384800" cy="0"/>
            </a:xfrm>
            <a:prstGeom prst="line">
              <a:avLst/>
            </a:prstGeom>
            <a:ln>
              <a:gradFill flip="none" rotWithShape="1">
                <a:gsLst>
                  <a:gs pos="0">
                    <a:srgbClr val="1B1297"/>
                  </a:gs>
                  <a:gs pos="100000">
                    <a:schemeClr val="accent3"/>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5072742" y="4167978"/>
              <a:ext cx="5384800" cy="0"/>
            </a:xfrm>
            <a:prstGeom prst="line">
              <a:avLst/>
            </a:prstGeom>
            <a:ln>
              <a:gradFill flip="none" rotWithShape="1">
                <a:gsLst>
                  <a:gs pos="0">
                    <a:srgbClr val="1B1297"/>
                  </a:gs>
                  <a:gs pos="100000">
                    <a:schemeClr val="accent3"/>
                  </a:gs>
                </a:gsLst>
                <a:lin ang="0" scaled="1"/>
                <a:tileRect/>
              </a:gradFill>
            </a:ln>
          </p:spPr>
          <p:style>
            <a:lnRef idx="1">
              <a:schemeClr val="accent1"/>
            </a:lnRef>
            <a:fillRef idx="0">
              <a:schemeClr val="accent1"/>
            </a:fillRef>
            <a:effectRef idx="0">
              <a:schemeClr val="accent1"/>
            </a:effectRef>
            <a:fontRef idx="minor">
              <a:schemeClr val="tx1"/>
            </a:fontRef>
          </p:style>
        </p:cxnSp>
      </p:grpSp>
      <p:sp>
        <p:nvSpPr>
          <p:cNvPr id="17" name="文本框 16"/>
          <p:cNvSpPr txBox="1"/>
          <p:nvPr/>
        </p:nvSpPr>
        <p:spPr>
          <a:xfrm>
            <a:off x="4662104" y="2868528"/>
            <a:ext cx="2764972" cy="646331"/>
          </a:xfrm>
          <a:prstGeom prst="rect">
            <a:avLst/>
          </a:prstGeom>
          <a:noFill/>
        </p:spPr>
        <p:txBody>
          <a:bodyPr wrap="square" rtlCol="0">
            <a:spAutoFit/>
          </a:bodyPr>
          <a:lstStyle/>
          <a:p>
            <a:r>
              <a:rPr lang="en-US" altLang="zh-CN" sz="3600" i="1" dirty="0">
                <a:solidFill>
                  <a:srgbClr val="C705FB"/>
                </a:solidFill>
              </a:rPr>
              <a:t>Part One</a:t>
            </a:r>
          </a:p>
        </p:txBody>
      </p:sp>
      <p:sp>
        <p:nvSpPr>
          <p:cNvPr id="65" name="文本框 64"/>
          <p:cNvSpPr txBox="1"/>
          <p:nvPr/>
        </p:nvSpPr>
        <p:spPr>
          <a:xfrm>
            <a:off x="1815465" y="43815"/>
            <a:ext cx="1342390" cy="6447155"/>
          </a:xfrm>
          <a:prstGeom prst="rect">
            <a:avLst/>
          </a:prstGeom>
          <a:noFill/>
        </p:spPr>
        <p:txBody>
          <a:bodyPr wrap="square" rtlCol="0">
            <a:spAutoFit/>
          </a:bodyPr>
          <a:lstStyle/>
          <a:p>
            <a:pPr algn="ctr"/>
            <a:r>
              <a:rPr lang="en-US" altLang="zh-CN" sz="41300" dirty="0">
                <a:gradFill>
                  <a:gsLst>
                    <a:gs pos="0">
                      <a:srgbClr val="C705FB"/>
                    </a:gs>
                    <a:gs pos="100000">
                      <a:srgbClr val="1B1297"/>
                    </a:gs>
                  </a:gsLst>
                  <a:lin ang="5400000" scaled="1"/>
                </a:gradFill>
                <a:latin typeface="Microsoft YaHei Regular" panose="020B0503020204020204" charset="-122"/>
                <a:ea typeface="Microsoft YaHei Regular" panose="020B0503020204020204" charset="-122"/>
              </a:rPr>
              <a:t>3</a:t>
            </a:r>
          </a:p>
        </p:txBody>
      </p:sp>
    </p:spTree>
    <p:extLst>
      <p:ext uri="{BB962C8B-B14F-4D97-AF65-F5344CB8AC3E}">
        <p14:creationId xmlns:p14="http://schemas.microsoft.com/office/powerpoint/2010/main" val="12916438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a:extLst>
              <a:ext uri="{FF2B5EF4-FFF2-40B4-BE49-F238E27FC236}">
                <a16:creationId xmlns:a16="http://schemas.microsoft.com/office/drawing/2014/main" id="{AA0D84C3-F101-4411-0952-C8EA5CE0DE2F}"/>
              </a:ext>
            </a:extLst>
          </p:cNvPr>
          <p:cNvPicPr>
            <a:picLocks noGrp="1" noChangeAspect="1"/>
          </p:cNvPicPr>
          <p:nvPr>
            <p:ph idx="1"/>
          </p:nvPr>
        </p:nvPicPr>
        <p:blipFill>
          <a:blip r:embed="rId2"/>
          <a:stretch>
            <a:fillRect/>
          </a:stretch>
        </p:blipFill>
        <p:spPr>
          <a:xfrm>
            <a:off x="315188" y="988518"/>
            <a:ext cx="6378879" cy="5229453"/>
          </a:xfrm>
          <a:prstGeom prst="rect">
            <a:avLst/>
          </a:prstGeom>
        </p:spPr>
      </p:pic>
      <p:sp>
        <p:nvSpPr>
          <p:cNvPr id="3" name="标题 2">
            <a:extLst>
              <a:ext uri="{FF2B5EF4-FFF2-40B4-BE49-F238E27FC236}">
                <a16:creationId xmlns:a16="http://schemas.microsoft.com/office/drawing/2014/main" id="{3644658A-7D9E-81BA-CDBA-FCD9B071622D}"/>
              </a:ext>
            </a:extLst>
          </p:cNvPr>
          <p:cNvSpPr>
            <a:spLocks noGrp="1"/>
          </p:cNvSpPr>
          <p:nvPr>
            <p:ph type="title"/>
          </p:nvPr>
        </p:nvSpPr>
        <p:spPr/>
        <p:txBody>
          <a:bodyPr/>
          <a:lstStyle/>
          <a:p>
            <a:r>
              <a:rPr kumimoji="1" lang="zh-CN" altLang="en-US" dirty="0">
                <a:solidFill>
                  <a:schemeClr val="bg1"/>
                </a:solidFill>
              </a:rPr>
              <a:t>概述</a:t>
            </a:r>
          </a:p>
        </p:txBody>
      </p:sp>
      <p:sp>
        <p:nvSpPr>
          <p:cNvPr id="5" name="文本框 4">
            <a:extLst>
              <a:ext uri="{FF2B5EF4-FFF2-40B4-BE49-F238E27FC236}">
                <a16:creationId xmlns:a16="http://schemas.microsoft.com/office/drawing/2014/main" id="{43EA9ED7-5CE8-A8A2-F435-B1EC58BF2125}"/>
              </a:ext>
            </a:extLst>
          </p:cNvPr>
          <p:cNvSpPr txBox="1"/>
          <p:nvPr/>
        </p:nvSpPr>
        <p:spPr>
          <a:xfrm>
            <a:off x="864736" y="5879417"/>
            <a:ext cx="5622324" cy="338554"/>
          </a:xfrm>
          <a:prstGeom prst="rect">
            <a:avLst/>
          </a:prstGeom>
          <a:noFill/>
        </p:spPr>
        <p:txBody>
          <a:bodyPr wrap="square" rtlCol="0">
            <a:spAutoFit/>
          </a:bodyPr>
          <a:lstStyle/>
          <a:p>
            <a:r>
              <a:rPr kumimoji="1" lang="en-US" altLang="zh-CN" sz="1600" dirty="0"/>
              <a:t>reclaimer: </a:t>
            </a:r>
            <a:r>
              <a:rPr kumimoji="1" lang="zh-CN" altLang="en-US" sz="1600" dirty="0"/>
              <a:t>支持基于指定</a:t>
            </a:r>
            <a:r>
              <a:rPr kumimoji="1" lang="en-US" altLang="zh-CN" sz="1600" dirty="0" err="1"/>
              <a:t>pfn</a:t>
            </a:r>
            <a:r>
              <a:rPr kumimoji="1" lang="zh-CN" altLang="en-US" sz="1600" dirty="0"/>
              <a:t>回收对应的</a:t>
            </a:r>
            <a:r>
              <a:rPr kumimoji="1" lang="en-US" altLang="zh-CN" sz="1600" dirty="0"/>
              <a:t>idle</a:t>
            </a:r>
            <a:r>
              <a:rPr kumimoji="1" lang="zh-CN" altLang="en-US" sz="1600" dirty="0"/>
              <a:t> </a:t>
            </a:r>
            <a:r>
              <a:rPr kumimoji="1" lang="en-US" altLang="zh-CN" sz="1600" dirty="0"/>
              <a:t>page</a:t>
            </a:r>
            <a:endParaRPr kumimoji="1" lang="zh-CN" altLang="en-US" sz="1600" dirty="0"/>
          </a:p>
        </p:txBody>
      </p:sp>
      <p:sp>
        <p:nvSpPr>
          <p:cNvPr id="7" name="文本框 6">
            <a:extLst>
              <a:ext uri="{FF2B5EF4-FFF2-40B4-BE49-F238E27FC236}">
                <a16:creationId xmlns:a16="http://schemas.microsoft.com/office/drawing/2014/main" id="{2A20D980-C92B-A6EF-56A9-83C5EFB7BF0D}"/>
              </a:ext>
            </a:extLst>
          </p:cNvPr>
          <p:cNvSpPr txBox="1"/>
          <p:nvPr/>
        </p:nvSpPr>
        <p:spPr>
          <a:xfrm>
            <a:off x="6944495" y="2449082"/>
            <a:ext cx="3991232" cy="2308324"/>
          </a:xfrm>
          <a:prstGeom prst="rect">
            <a:avLst/>
          </a:prstGeom>
          <a:noFill/>
        </p:spPr>
        <p:txBody>
          <a:bodyPr wrap="square" rtlCol="0">
            <a:spAutoFit/>
          </a:bodyPr>
          <a:lstStyle/>
          <a:p>
            <a:pPr marL="285750" indent="-285750">
              <a:buFont typeface="Arial" panose="020B0604020202020204" pitchFamily="34" charset="0"/>
              <a:buChar char="•"/>
            </a:pPr>
            <a:r>
              <a:rPr kumimoji="1" lang="zh-CN" altLang="en-US" dirty="0"/>
              <a:t>根据不同的业务配置不同的策略，包括文件页和匿名页。可以是基于量的，也可以基于</a:t>
            </a:r>
            <a:r>
              <a:rPr kumimoji="1" lang="en-US" altLang="zh-CN" dirty="0"/>
              <a:t>idle</a:t>
            </a:r>
            <a:r>
              <a:rPr kumimoji="1" lang="zh-CN" altLang="en-US" dirty="0"/>
              <a:t>周期，甚至是多因素综合计算的。</a:t>
            </a:r>
            <a:endParaRPr kumimoji="1" lang="en-US" altLang="zh-CN" dirty="0"/>
          </a:p>
          <a:p>
            <a:pPr marL="285750" indent="-285750">
              <a:buFont typeface="Arial" panose="020B0604020202020204" pitchFamily="34" charset="0"/>
              <a:buChar char="•"/>
            </a:pPr>
            <a:r>
              <a:rPr kumimoji="1" lang="zh-CN" altLang="en-US" dirty="0"/>
              <a:t>策略快速替换，策略配置变更即刻生效</a:t>
            </a:r>
            <a:endParaRPr kumimoji="1" lang="en-US" altLang="zh-CN" dirty="0"/>
          </a:p>
          <a:p>
            <a:pPr marL="285750" indent="-285750">
              <a:buFont typeface="Arial" panose="020B0604020202020204" pitchFamily="34" charset="0"/>
              <a:buChar char="•"/>
            </a:pPr>
            <a:r>
              <a:rPr kumimoji="1" lang="zh-CN" altLang="en-US" dirty="0"/>
              <a:t>资源可控，可以通过</a:t>
            </a:r>
            <a:r>
              <a:rPr kumimoji="1" lang="en-US" altLang="zh-CN" dirty="0" err="1"/>
              <a:t>cgroup</a:t>
            </a:r>
            <a:r>
              <a:rPr kumimoji="1" lang="zh-CN" altLang="en-US" dirty="0"/>
              <a:t>来限制用户态</a:t>
            </a:r>
            <a:r>
              <a:rPr kumimoji="1" lang="en-US" altLang="zh-CN" dirty="0"/>
              <a:t>helper</a:t>
            </a:r>
            <a:r>
              <a:rPr kumimoji="1" lang="zh-CN" altLang="en-US" dirty="0"/>
              <a:t>的内存和</a:t>
            </a:r>
            <a:r>
              <a:rPr kumimoji="1" lang="en-US" altLang="zh-CN" dirty="0" err="1"/>
              <a:t>cpu</a:t>
            </a:r>
            <a:r>
              <a:rPr kumimoji="1" lang="zh-CN" altLang="en-US" dirty="0"/>
              <a:t>开销。</a:t>
            </a:r>
            <a:endParaRPr kumimoji="1" lang="en-US" altLang="zh-CN" dirty="0"/>
          </a:p>
        </p:txBody>
      </p:sp>
    </p:spTree>
    <p:extLst>
      <p:ext uri="{BB962C8B-B14F-4D97-AF65-F5344CB8AC3E}">
        <p14:creationId xmlns:p14="http://schemas.microsoft.com/office/powerpoint/2010/main" val="2563369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xEl>
                                              <p:pRg st="1" end="1"/>
                                            </p:txEl>
                                          </p:spTgt>
                                        </p:tgtEl>
                                        <p:attrNameLst>
                                          <p:attrName>style.visibility</p:attrName>
                                        </p:attrNameLst>
                                      </p:cBhvr>
                                      <p:to>
                                        <p:strVal val="visible"/>
                                      </p:to>
                                    </p:set>
                                    <p:anim calcmode="lin" valueType="num">
                                      <p:cBhvr additive="base">
                                        <p:cTn id="13" dur="500" fill="hold"/>
                                        <p:tgtEl>
                                          <p:spTgt spid="7">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anim calcmode="lin" valueType="num">
                                      <p:cBhvr additive="base">
                                        <p:cTn id="19"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7">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5D0AA19A-98AE-8D44-2B74-32797FA84B01}"/>
              </a:ext>
            </a:extLst>
          </p:cNvPr>
          <p:cNvSpPr>
            <a:spLocks noGrp="1"/>
          </p:cNvSpPr>
          <p:nvPr>
            <p:ph idx="1"/>
          </p:nvPr>
        </p:nvSpPr>
        <p:spPr>
          <a:xfrm>
            <a:off x="2823611" y="1661590"/>
            <a:ext cx="5949687" cy="4989876"/>
          </a:xfrm>
        </p:spPr>
        <p:txBody>
          <a:bodyPr/>
          <a:lstStyle/>
          <a:p>
            <a:endParaRPr kumimoji="1" lang="en-US" altLang="zh-CN" dirty="0"/>
          </a:p>
          <a:p>
            <a:pPr marL="342900" indent="-342900">
              <a:buFont typeface="Arial" panose="020B0604020202020204" pitchFamily="34" charset="0"/>
              <a:buChar char="•"/>
            </a:pPr>
            <a:r>
              <a:rPr kumimoji="1" lang="en-US" altLang="zh-CN" dirty="0"/>
              <a:t>clean</a:t>
            </a:r>
            <a:r>
              <a:rPr kumimoji="1" lang="zh-CN" altLang="en-US" dirty="0"/>
              <a:t>的页，回收开销低</a:t>
            </a:r>
            <a:endParaRPr kumimoji="1" lang="en-US" altLang="zh-CN" dirty="0"/>
          </a:p>
          <a:p>
            <a:pPr marL="342900" indent="-342900">
              <a:buFont typeface="Arial" panose="020B0604020202020204" pitchFamily="34" charset="0"/>
              <a:buChar char="•"/>
            </a:pPr>
            <a:r>
              <a:rPr kumimoji="1" lang="zh-CN" altLang="en-US" dirty="0"/>
              <a:t>没有文件</a:t>
            </a:r>
            <a:r>
              <a:rPr kumimoji="1" lang="en-US" altLang="zh-CN" dirty="0"/>
              <a:t>cache</a:t>
            </a:r>
            <a:r>
              <a:rPr kumimoji="1" lang="zh-CN" altLang="en-US" dirty="0"/>
              <a:t>需求，大多数是写日志导致的文件</a:t>
            </a:r>
            <a:r>
              <a:rPr kumimoji="1" lang="en-US" altLang="zh-CN" dirty="0"/>
              <a:t>cache</a:t>
            </a:r>
            <a:r>
              <a:rPr kumimoji="1" lang="zh-CN" altLang="en-US" dirty="0"/>
              <a:t>占用，配置一个较短的</a:t>
            </a:r>
            <a:r>
              <a:rPr kumimoji="1" lang="en-US" altLang="zh-CN" dirty="0"/>
              <a:t>idle</a:t>
            </a:r>
            <a:r>
              <a:rPr kumimoji="1" lang="zh-CN" altLang="en-US" dirty="0"/>
              <a:t>周期即刻。</a:t>
            </a:r>
            <a:endParaRPr kumimoji="1" lang="en-US" altLang="zh-CN" dirty="0"/>
          </a:p>
          <a:p>
            <a:pPr marL="342900" indent="-342900">
              <a:buFont typeface="Arial" panose="020B0604020202020204" pitchFamily="34" charset="0"/>
              <a:buChar char="•"/>
            </a:pPr>
            <a:r>
              <a:rPr kumimoji="1" lang="zh-CN" altLang="en-US" dirty="0"/>
              <a:t>有文件</a:t>
            </a:r>
            <a:r>
              <a:rPr kumimoji="1" lang="en-US" altLang="zh-CN" dirty="0"/>
              <a:t>cache</a:t>
            </a:r>
            <a:r>
              <a:rPr kumimoji="1" lang="zh-CN" altLang="en-US" dirty="0"/>
              <a:t>需求的，一般配置一个合理触发回收的</a:t>
            </a:r>
            <a:r>
              <a:rPr kumimoji="1" lang="en-US" altLang="zh-CN" dirty="0"/>
              <a:t>c</a:t>
            </a:r>
            <a:r>
              <a:rPr kumimoji="1" lang="zh-CN" altLang="en-US" dirty="0"/>
              <a:t>文件页总量以及一个最低的可回收</a:t>
            </a:r>
            <a:r>
              <a:rPr kumimoji="1" lang="en-US" altLang="zh-CN" dirty="0"/>
              <a:t>idle</a:t>
            </a:r>
            <a:r>
              <a:rPr kumimoji="1" lang="zh-CN" altLang="en-US" dirty="0"/>
              <a:t>周期即可。</a:t>
            </a:r>
            <a:endParaRPr kumimoji="1" lang="en-US" altLang="zh-CN" dirty="0"/>
          </a:p>
          <a:p>
            <a:pPr marL="342900" indent="-342900">
              <a:buFont typeface="Arial" panose="020B0604020202020204" pitchFamily="34" charset="0"/>
              <a:buChar char="•"/>
            </a:pPr>
            <a:r>
              <a:rPr kumimoji="1" lang="zh-CN" altLang="en-US" dirty="0"/>
              <a:t>收益</a:t>
            </a:r>
            <a:r>
              <a:rPr kumimoji="1" lang="en-US" altLang="zh-CN" dirty="0"/>
              <a:t> 10%~40%</a:t>
            </a:r>
          </a:p>
          <a:p>
            <a:pPr marL="342900" indent="-342900">
              <a:buFont typeface="Arial" panose="020B0604020202020204" pitchFamily="34" charset="0"/>
              <a:buChar char="•"/>
            </a:pPr>
            <a:endParaRPr kumimoji="1" lang="en-US" altLang="zh-CN" dirty="0"/>
          </a:p>
        </p:txBody>
      </p:sp>
      <p:sp>
        <p:nvSpPr>
          <p:cNvPr id="3" name="标题 2">
            <a:extLst>
              <a:ext uri="{FF2B5EF4-FFF2-40B4-BE49-F238E27FC236}">
                <a16:creationId xmlns:a16="http://schemas.microsoft.com/office/drawing/2014/main" id="{F9F3B2E7-5925-741C-9298-B04E4C4343B4}"/>
              </a:ext>
            </a:extLst>
          </p:cNvPr>
          <p:cNvSpPr>
            <a:spLocks noGrp="1"/>
          </p:cNvSpPr>
          <p:nvPr>
            <p:ph type="title"/>
          </p:nvPr>
        </p:nvSpPr>
        <p:spPr/>
        <p:txBody>
          <a:bodyPr/>
          <a:lstStyle/>
          <a:p>
            <a:r>
              <a:rPr kumimoji="1" lang="zh-CN" altLang="en-US" dirty="0">
                <a:solidFill>
                  <a:schemeClr val="bg1"/>
                </a:solidFill>
              </a:rPr>
              <a:t>回收策略</a:t>
            </a:r>
            <a:r>
              <a:rPr kumimoji="1" lang="en-US" altLang="zh-CN" dirty="0">
                <a:solidFill>
                  <a:schemeClr val="bg1"/>
                </a:solidFill>
              </a:rPr>
              <a:t>——</a:t>
            </a:r>
            <a:r>
              <a:rPr kumimoji="1" lang="zh-CN" altLang="en-US" dirty="0">
                <a:solidFill>
                  <a:schemeClr val="bg1"/>
                </a:solidFill>
              </a:rPr>
              <a:t>文件页</a:t>
            </a:r>
          </a:p>
        </p:txBody>
      </p:sp>
    </p:spTree>
    <p:extLst>
      <p:ext uri="{BB962C8B-B14F-4D97-AF65-F5344CB8AC3E}">
        <p14:creationId xmlns:p14="http://schemas.microsoft.com/office/powerpoint/2010/main" val="3353451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 calcmode="lin" valueType="num">
                                      <p:cBhvr additive="base">
                                        <p:cTn id="7"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 calcmode="lin" valueType="num">
                                      <p:cBhvr additive="base">
                                        <p:cTn id="13"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anim calcmode="lin" valueType="num">
                                      <p:cBhvr additive="base">
                                        <p:cTn id="19"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
                                            <p:txEl>
                                              <p:pRg st="4" end="4"/>
                                            </p:txEl>
                                          </p:spTgt>
                                        </p:tgtEl>
                                        <p:attrNameLst>
                                          <p:attrName>style.visibility</p:attrName>
                                        </p:attrNameLst>
                                      </p:cBhvr>
                                      <p:to>
                                        <p:strVal val="visible"/>
                                      </p:to>
                                    </p:set>
                                    <p:anim calcmode="lin" valueType="num">
                                      <p:cBhvr additive="base">
                                        <p:cTn id="25" dur="500" fill="hold"/>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8F6DE9F2-ABDA-F856-ACB4-33F4D051C462}"/>
              </a:ext>
            </a:extLst>
          </p:cNvPr>
          <p:cNvSpPr>
            <a:spLocks noGrp="1"/>
          </p:cNvSpPr>
          <p:nvPr>
            <p:ph type="title"/>
          </p:nvPr>
        </p:nvSpPr>
        <p:spPr/>
        <p:txBody>
          <a:bodyPr/>
          <a:lstStyle/>
          <a:p>
            <a:r>
              <a:rPr kumimoji="1" lang="zh-CN" altLang="en-US" dirty="0">
                <a:solidFill>
                  <a:schemeClr val="bg1"/>
                </a:solidFill>
              </a:rPr>
              <a:t>回收策略</a:t>
            </a:r>
            <a:r>
              <a:rPr kumimoji="1" lang="en-US" altLang="zh-CN" dirty="0">
                <a:solidFill>
                  <a:schemeClr val="bg1"/>
                </a:solidFill>
              </a:rPr>
              <a:t>——</a:t>
            </a:r>
            <a:r>
              <a:rPr kumimoji="1" lang="zh-CN" altLang="en-US" dirty="0">
                <a:solidFill>
                  <a:schemeClr val="bg1"/>
                </a:solidFill>
              </a:rPr>
              <a:t>匿名页</a:t>
            </a:r>
          </a:p>
        </p:txBody>
      </p:sp>
      <mc:AlternateContent xmlns:mc="http://schemas.openxmlformats.org/markup-compatibility/2006" xmlns:a14="http://schemas.microsoft.com/office/drawing/2010/main">
        <mc:Choice Requires="a14">
          <p:sp>
            <p:nvSpPr>
              <p:cNvPr id="4" name="内容占位符 1">
                <a:extLst>
                  <a:ext uri="{FF2B5EF4-FFF2-40B4-BE49-F238E27FC236}">
                    <a16:creationId xmlns:a16="http://schemas.microsoft.com/office/drawing/2014/main" id="{EF91C695-CE0B-A0B0-6EA2-C61EAC3BAF18}"/>
                  </a:ext>
                </a:extLst>
              </p:cNvPr>
              <p:cNvSpPr txBox="1">
                <a:spLocks/>
              </p:cNvSpPr>
              <p:nvPr/>
            </p:nvSpPr>
            <p:spPr>
              <a:xfrm>
                <a:off x="315188" y="1187375"/>
                <a:ext cx="5405990" cy="4769139"/>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icrosoft YaHei" panose="020B0503020204020204" pitchFamily="34" charset="-122"/>
                    <a:ea typeface="Microsoft YaHei" panose="020B0503020204020204" pitchFamily="34" charset="-122"/>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icrosoft YaHei" panose="020B0503020204020204" pitchFamily="34" charset="-122"/>
                    <a:ea typeface="Microsoft YaHei" panose="020B0503020204020204" pitchFamily="34" charset="-122"/>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icrosoft YaHei" panose="020B0503020204020204" pitchFamily="34" charset="-122"/>
                    <a:ea typeface="Microsoft YaHei" panose="020B0503020204020204" pitchFamily="34" charset="-122"/>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dirty="0"/>
                  <a:t>匿名页</a:t>
                </a:r>
                <a:r>
                  <a:rPr kumimoji="1" lang="en-US" altLang="zh-CN" dirty="0"/>
                  <a:t>:</a:t>
                </a:r>
              </a:p>
              <a:p>
                <a:pPr marL="342900" indent="-342900">
                  <a:buFont typeface="Arial" panose="020B0604020202020204" pitchFamily="34" charset="0"/>
                  <a:buChar char="•"/>
                </a:pPr>
                <a:r>
                  <a:rPr kumimoji="1" lang="zh-CN" altLang="en-US" dirty="0"/>
                  <a:t>目标，尽可能少的回收大概率</a:t>
                </a:r>
                <a:r>
                  <a:rPr kumimoji="1" lang="en-US" altLang="zh-CN" dirty="0" err="1"/>
                  <a:t>swapin</a:t>
                </a:r>
                <a:r>
                  <a:rPr kumimoji="1" lang="zh-CN" altLang="en-US" dirty="0"/>
                  <a:t>的页。一是防止应用因</a:t>
                </a:r>
                <a:r>
                  <a:rPr kumimoji="1" lang="en-US" altLang="zh-CN" dirty="0" err="1"/>
                  <a:t>swapin</a:t>
                </a:r>
                <a:r>
                  <a:rPr kumimoji="1" lang="zh-CN" altLang="en-US" dirty="0"/>
                  <a:t>而抖动，二是能够保证稳定的超卖，即</a:t>
                </a:r>
                <a:r>
                  <a:rPr kumimoji="1" lang="en-US" altLang="zh-CN" dirty="0"/>
                  <a:t>swap</a:t>
                </a:r>
                <a:r>
                  <a:rPr kumimoji="1" lang="zh-CN" altLang="en-US" dirty="0"/>
                  <a:t>的量是稳定的。</a:t>
                </a:r>
                <a:endParaRPr kumimoji="1" lang="en-US" altLang="zh-CN" dirty="0"/>
              </a:p>
              <a:p>
                <a:pPr marL="342900" indent="-342900">
                  <a:buFont typeface="Arial" panose="020B0604020202020204" pitchFamily="34" charset="0"/>
                  <a:buChar char="•"/>
                </a:pPr>
                <a:r>
                  <a:rPr kumimoji="1" lang="zh-CN" altLang="en-US" dirty="0"/>
                  <a:t>冷页存活率</a:t>
                </a:r>
                <a:r>
                  <a:rPr kumimoji="1" lang="en-US" altLang="zh-CN" dirty="0"/>
                  <a:t>:</a:t>
                </a:r>
              </a:p>
              <a:p>
                <a:pPr marL="342900" indent="-342900">
                  <a:buFont typeface="Arial" panose="020B0604020202020204" pitchFamily="34" charset="0"/>
                  <a:buChar char="•"/>
                </a:pPr>
                <a14:m>
                  <m:oMath xmlns:m="http://schemas.openxmlformats.org/officeDocument/2006/math">
                    <m:r>
                      <m:rPr>
                        <m:sty m:val="p"/>
                      </m:rPr>
                      <a:rPr kumimoji="1" lang="en-US" altLang="zh-CN" i="1" dirty="0" smtClean="0">
                        <a:latin typeface="Cambria Math" panose="02040503050406030204" pitchFamily="18" charset="0"/>
                      </a:rPr>
                      <m:t>C</m:t>
                    </m:r>
                    <m:d>
                      <m:dPr>
                        <m:ctrlPr>
                          <a:rPr kumimoji="1" lang="en-US" altLang="zh-CN" b="0" i="1" dirty="0" smtClean="0">
                            <a:latin typeface="Cambria Math" panose="02040503050406030204" pitchFamily="18" charset="0"/>
                          </a:rPr>
                        </m:ctrlPr>
                      </m:dPr>
                      <m:e>
                        <m:r>
                          <a:rPr kumimoji="1" lang="en-US" altLang="zh-CN" b="0" i="1" dirty="0" smtClean="0">
                            <a:latin typeface="Cambria Math" panose="02040503050406030204" pitchFamily="18" charset="0"/>
                          </a:rPr>
                          <m:t>𝑡</m:t>
                        </m:r>
                        <m:r>
                          <a:rPr kumimoji="1" lang="en-US" altLang="zh-CN" b="0" i="1" dirty="0" smtClean="0">
                            <a:latin typeface="Cambria Math" panose="02040503050406030204" pitchFamily="18" charset="0"/>
                          </a:rPr>
                          <m:t>, </m:t>
                        </m:r>
                        <m:r>
                          <a:rPr kumimoji="1" lang="en-US" altLang="zh-CN" b="0" i="1" dirty="0" smtClean="0">
                            <a:latin typeface="Cambria Math" panose="02040503050406030204" pitchFamily="18" charset="0"/>
                          </a:rPr>
                          <m:t>𝑐</m:t>
                        </m:r>
                      </m:e>
                    </m:d>
                  </m:oMath>
                </a14:m>
                <a:r>
                  <a:rPr kumimoji="1" lang="zh-CN" altLang="en-US" b="0" dirty="0"/>
                  <a:t>为</a:t>
                </a:r>
                <a:r>
                  <a:rPr kumimoji="1" lang="en-US" altLang="zh-CN" b="0" dirty="0"/>
                  <a:t>t</a:t>
                </a:r>
                <a:r>
                  <a:rPr kumimoji="1" lang="zh-CN" altLang="en-US" b="0" dirty="0"/>
                  <a:t>时刻</a:t>
                </a:r>
                <a:r>
                  <a:rPr kumimoji="1" lang="en-US" altLang="zh-CN" b="0" dirty="0"/>
                  <a:t>idle</a:t>
                </a:r>
                <a:r>
                  <a:rPr kumimoji="1" lang="zh-CN" altLang="en-US" b="0" dirty="0"/>
                  <a:t>周期为</a:t>
                </a:r>
                <a:r>
                  <a:rPr kumimoji="1" lang="en-US" altLang="zh-CN" b="0" dirty="0"/>
                  <a:t>c</a:t>
                </a:r>
                <a:r>
                  <a:rPr kumimoji="1" lang="zh-CN" altLang="en-US" b="0" dirty="0"/>
                  <a:t>的冷页数目</a:t>
                </a:r>
                <a:endParaRPr kumimoji="1" lang="en-US" altLang="zh-CN" b="0" dirty="0"/>
              </a:p>
              <a:p>
                <a:pPr marL="342900" indent="-342900">
                  <a:buFont typeface="Arial" panose="020B0604020202020204" pitchFamily="34" charset="0"/>
                  <a:buChar char="•"/>
                </a:pPr>
                <a:r>
                  <a:rPr kumimoji="1" lang="zh-CN" altLang="en-US" dirty="0"/>
                  <a:t>那么</a:t>
                </a:r>
                <a:r>
                  <a:rPr kumimoji="1" lang="en-US" altLang="zh-CN" dirty="0"/>
                  <a:t>t</a:t>
                </a:r>
                <a:r>
                  <a:rPr kumimoji="1" lang="zh-CN" altLang="en-US" dirty="0"/>
                  <a:t>时刻经过</a:t>
                </a:r>
                <a:r>
                  <a:rPr kumimoji="1" lang="en-US" altLang="zh-CN" dirty="0"/>
                  <a:t>t1</a:t>
                </a:r>
                <a:r>
                  <a:rPr kumimoji="1" lang="zh-CN" altLang="en-US" dirty="0"/>
                  <a:t>时间后的大于等于</a:t>
                </a:r>
                <a:r>
                  <a:rPr kumimoji="1" lang="en-US" altLang="zh-CN" dirty="0"/>
                  <a:t>c</a:t>
                </a:r>
                <a:r>
                  <a:rPr kumimoji="1" lang="zh-CN" altLang="en-US" dirty="0"/>
                  <a:t>的冷页存活率为</a:t>
                </a:r>
                <a:endParaRPr kumimoji="1" lang="en-US" altLang="zh-CN" dirty="0"/>
              </a:p>
              <a:p>
                <a:pPr marL="342900" indent="-342900">
                  <a:buFont typeface="Arial" panose="020B0604020202020204" pitchFamily="34" charset="0"/>
                  <a:buChar char="•"/>
                </a:pPr>
                <a14:m>
                  <m:oMath xmlns:m="http://schemas.openxmlformats.org/officeDocument/2006/math">
                    <m:r>
                      <a:rPr kumimoji="1" lang="en-US" altLang="zh-CN" b="0" i="1" smtClean="0">
                        <a:latin typeface="Cambria Math" panose="02040503050406030204" pitchFamily="18" charset="0"/>
                      </a:rPr>
                      <m:t>𝑃</m:t>
                    </m:r>
                    <m:d>
                      <m:dPr>
                        <m:ctrlPr>
                          <a:rPr kumimoji="1" lang="en-US" altLang="zh-CN" b="0" i="1" smtClean="0">
                            <a:latin typeface="Cambria Math" panose="02040503050406030204" pitchFamily="18" charset="0"/>
                          </a:rPr>
                        </m:ctrlPr>
                      </m:dPr>
                      <m:e>
                        <m:r>
                          <a:rPr kumimoji="1" lang="en-US" altLang="zh-CN" b="0" i="1" smtClean="0">
                            <a:latin typeface="Cambria Math" panose="02040503050406030204" pitchFamily="18" charset="0"/>
                          </a:rPr>
                          <m:t>𝑡</m:t>
                        </m:r>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𝑐</m:t>
                        </m:r>
                        <m:r>
                          <a:rPr kumimoji="1" lang="en-US" altLang="zh-CN" b="0" i="1" smtClean="0">
                            <a:latin typeface="Cambria Math" panose="02040503050406030204" pitchFamily="18" charset="0"/>
                          </a:rPr>
                          <m:t>,</m:t>
                        </m:r>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𝑡</m:t>
                            </m:r>
                          </m:e>
                          <m:sub>
                            <m:r>
                              <a:rPr kumimoji="1" lang="en-US" altLang="zh-CN" b="0" i="1" smtClean="0">
                                <a:latin typeface="Cambria Math" panose="02040503050406030204" pitchFamily="18" charset="0"/>
                              </a:rPr>
                              <m:t>1</m:t>
                            </m:r>
                          </m:sub>
                        </m:sSub>
                      </m:e>
                    </m:d>
                    <m:r>
                      <a:rPr kumimoji="1" lang="en-US" altLang="zh-CN" b="0" i="1" smtClean="0">
                        <a:latin typeface="Cambria Math" panose="02040503050406030204" pitchFamily="18" charset="0"/>
                      </a:rPr>
                      <m:t>=</m:t>
                    </m:r>
                    <m:f>
                      <m:fPr>
                        <m:ctrlPr>
                          <a:rPr kumimoji="1" lang="en-US" altLang="zh-CN" b="0" i="1" smtClean="0">
                            <a:latin typeface="Cambria Math" panose="02040503050406030204" pitchFamily="18" charset="0"/>
                          </a:rPr>
                        </m:ctrlPr>
                      </m:fPr>
                      <m:num>
                        <m:nary>
                          <m:naryPr>
                            <m:chr m:val="∑"/>
                            <m:ctrlPr>
                              <a:rPr kumimoji="1" lang="en-US" altLang="zh-CN" b="0" i="1" smtClean="0">
                                <a:latin typeface="Cambria Math" panose="02040503050406030204" pitchFamily="18" charset="0"/>
                              </a:rPr>
                            </m:ctrlPr>
                          </m:naryPr>
                          <m:sub>
                            <m:r>
                              <m:rPr>
                                <m:brk m:alnAt="23"/>
                              </m:rPr>
                              <a:rPr kumimoji="1" lang="en-US" altLang="zh-CN" b="0" i="1" smtClean="0">
                                <a:latin typeface="Cambria Math" panose="02040503050406030204" pitchFamily="18" charset="0"/>
                              </a:rPr>
                              <m:t>𝑖</m:t>
                            </m:r>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𝑐</m:t>
                            </m:r>
                          </m:sub>
                          <m:sup>
                            <m:r>
                              <a:rPr kumimoji="1" lang="en-US" altLang="zh-CN" b="0" i="1" smtClean="0">
                                <a:latin typeface="Cambria Math" panose="02040503050406030204" pitchFamily="18" charset="0"/>
                                <a:ea typeface="Cambria Math" panose="02040503050406030204" pitchFamily="18" charset="0"/>
                              </a:rPr>
                              <m:t>∞</m:t>
                            </m:r>
                          </m:sup>
                          <m:e>
                            <m:r>
                              <a:rPr kumimoji="1" lang="en-US" altLang="zh-CN" b="0" i="1" smtClean="0">
                                <a:latin typeface="Cambria Math" panose="02040503050406030204" pitchFamily="18" charset="0"/>
                              </a:rPr>
                              <m:t>𝐶</m:t>
                            </m:r>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𝑡</m:t>
                            </m:r>
                            <m:r>
                              <a:rPr kumimoji="1" lang="en-US" altLang="zh-CN" b="0" i="1" smtClean="0">
                                <a:latin typeface="Cambria Math" panose="02040503050406030204" pitchFamily="18" charset="0"/>
                              </a:rPr>
                              <m:t>+</m:t>
                            </m:r>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𝑡</m:t>
                                </m:r>
                              </m:e>
                              <m:sub>
                                <m:r>
                                  <a:rPr kumimoji="1" lang="en-US" altLang="zh-CN" b="0" i="1" smtClean="0">
                                    <a:latin typeface="Cambria Math" panose="02040503050406030204" pitchFamily="18" charset="0"/>
                                  </a:rPr>
                                  <m:t>1</m:t>
                                </m:r>
                              </m:sub>
                            </m:sSub>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𝑖</m:t>
                            </m:r>
                            <m:r>
                              <a:rPr kumimoji="1" lang="en-US" altLang="zh-CN" b="0" i="1" smtClean="0">
                                <a:latin typeface="Cambria Math" panose="02040503050406030204" pitchFamily="18" charset="0"/>
                              </a:rPr>
                              <m:t>)</m:t>
                            </m:r>
                          </m:e>
                        </m:nary>
                      </m:num>
                      <m:den>
                        <m:nary>
                          <m:naryPr>
                            <m:chr m:val="∑"/>
                            <m:ctrlPr>
                              <a:rPr kumimoji="1" lang="en-US" altLang="zh-CN" b="0" i="1" smtClean="0">
                                <a:latin typeface="Cambria Math" panose="02040503050406030204" pitchFamily="18" charset="0"/>
                              </a:rPr>
                            </m:ctrlPr>
                          </m:naryPr>
                          <m:sub>
                            <m:r>
                              <m:rPr>
                                <m:brk m:alnAt="23"/>
                              </m:rPr>
                              <a:rPr kumimoji="1" lang="en-US" altLang="zh-CN" b="0" i="1" smtClean="0">
                                <a:latin typeface="Cambria Math" panose="02040503050406030204" pitchFamily="18" charset="0"/>
                              </a:rPr>
                              <m:t>𝑖</m:t>
                            </m:r>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𝑐</m:t>
                            </m:r>
                          </m:sub>
                          <m:sup>
                            <m:r>
                              <a:rPr kumimoji="1" lang="en-US" altLang="zh-CN" b="0" i="1" smtClean="0">
                                <a:latin typeface="Cambria Math" panose="02040503050406030204" pitchFamily="18" charset="0"/>
                                <a:ea typeface="Cambria Math" panose="02040503050406030204" pitchFamily="18" charset="0"/>
                              </a:rPr>
                              <m:t>∞</m:t>
                            </m:r>
                          </m:sup>
                          <m:e>
                            <m:r>
                              <a:rPr kumimoji="1" lang="en-US" altLang="zh-CN" b="0" i="1" smtClean="0">
                                <a:latin typeface="Cambria Math" panose="02040503050406030204" pitchFamily="18" charset="0"/>
                              </a:rPr>
                              <m:t>𝐶</m:t>
                            </m:r>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𝑡</m:t>
                            </m:r>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𝑖</m:t>
                            </m:r>
                            <m:r>
                              <a:rPr kumimoji="1" lang="en-US" altLang="zh-CN" b="0" i="1" smtClean="0">
                                <a:latin typeface="Cambria Math" panose="02040503050406030204" pitchFamily="18" charset="0"/>
                              </a:rPr>
                              <m:t>)</m:t>
                            </m:r>
                          </m:e>
                        </m:nary>
                      </m:den>
                    </m:f>
                  </m:oMath>
                </a14:m>
                <a:endParaRPr kumimoji="1" lang="en-US" altLang="zh-CN" b="0" dirty="0"/>
              </a:p>
              <a:p>
                <a:pPr marL="342900" indent="-342900">
                  <a:buFont typeface="Arial" panose="020B0604020202020204" pitchFamily="34" charset="0"/>
                  <a:buChar char="•"/>
                </a:pPr>
                <a:r>
                  <a:rPr kumimoji="1" lang="zh-CN" altLang="en-US" dirty="0"/>
                  <a:t>综合多组数据可以计算出平均存活率</a:t>
                </a:r>
                <a:endParaRPr kumimoji="1" lang="en-US" altLang="zh-CN" dirty="0"/>
              </a:p>
              <a:p>
                <a:pPr marL="342900" indent="-342900">
                  <a:buFont typeface="Arial" panose="020B0604020202020204" pitchFamily="34" charset="0"/>
                  <a:buChar char="•"/>
                </a:pPr>
                <a14:m>
                  <m:oMath xmlns:m="http://schemas.openxmlformats.org/officeDocument/2006/math">
                    <m:r>
                      <a:rPr kumimoji="1" lang="en-US" altLang="zh-CN" b="0" i="1" smtClean="0">
                        <a:latin typeface="Cambria Math" panose="02040503050406030204" pitchFamily="18" charset="0"/>
                      </a:rPr>
                      <m:t>𝑃</m:t>
                    </m:r>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𝑐</m:t>
                    </m:r>
                    <m:r>
                      <a:rPr kumimoji="1" lang="en-US" altLang="zh-CN" b="0" i="1" smtClean="0">
                        <a:latin typeface="Cambria Math" panose="02040503050406030204" pitchFamily="18" charset="0"/>
                      </a:rPr>
                      <m:t>,</m:t>
                    </m:r>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𝑡</m:t>
                        </m:r>
                      </m:e>
                      <m:sub>
                        <m:r>
                          <a:rPr kumimoji="1" lang="en-US" altLang="zh-CN" b="0" i="1" smtClean="0">
                            <a:latin typeface="Cambria Math" panose="02040503050406030204" pitchFamily="18" charset="0"/>
                          </a:rPr>
                          <m:t>1</m:t>
                        </m:r>
                      </m:sub>
                    </m:sSub>
                    <m:r>
                      <a:rPr kumimoji="1" lang="en-US" altLang="zh-CN" b="0" i="1" smtClean="0">
                        <a:latin typeface="Cambria Math" panose="02040503050406030204" pitchFamily="18" charset="0"/>
                      </a:rPr>
                      <m:t>)</m:t>
                    </m:r>
                  </m:oMath>
                </a14:m>
                <a:endParaRPr kumimoji="1" lang="en-US" altLang="zh-CN" b="0" dirty="0"/>
              </a:p>
              <a:p>
                <a:pPr marL="342900" indent="-342900">
                  <a:buFont typeface="Arial" panose="020B0604020202020204" pitchFamily="34" charset="0"/>
                  <a:buChar char="•"/>
                </a:pPr>
                <a:r>
                  <a:rPr kumimoji="1" lang="zh-CN" altLang="en-US" dirty="0"/>
                  <a:t>收益</a:t>
                </a:r>
                <a:r>
                  <a:rPr kumimoji="1" lang="en-US" altLang="zh-CN" dirty="0"/>
                  <a:t>10%</a:t>
                </a:r>
                <a:r>
                  <a:rPr kumimoji="1" lang="zh-CN" altLang="en-US" dirty="0"/>
                  <a:t>～</a:t>
                </a:r>
                <a:r>
                  <a:rPr kumimoji="1" lang="en-US" altLang="zh-CN" dirty="0"/>
                  <a:t>20%</a:t>
                </a:r>
              </a:p>
            </p:txBody>
          </p:sp>
        </mc:Choice>
        <mc:Fallback xmlns="">
          <p:sp>
            <p:nvSpPr>
              <p:cNvPr id="4" name="内容占位符 1">
                <a:extLst>
                  <a:ext uri="{FF2B5EF4-FFF2-40B4-BE49-F238E27FC236}">
                    <a16:creationId xmlns:a16="http://schemas.microsoft.com/office/drawing/2014/main" id="{EF91C695-CE0B-A0B0-6EA2-C61EAC3BAF18}"/>
                  </a:ext>
                </a:extLst>
              </p:cNvPr>
              <p:cNvSpPr txBox="1">
                <a:spLocks noRot="1" noChangeAspect="1" noMove="1" noResize="1" noEditPoints="1" noAdjustHandles="1" noChangeArrowheads="1" noChangeShapeType="1" noTextEdit="1"/>
              </p:cNvSpPr>
              <p:nvPr/>
            </p:nvSpPr>
            <p:spPr>
              <a:xfrm>
                <a:off x="315188" y="1187375"/>
                <a:ext cx="5405990" cy="4769139"/>
              </a:xfrm>
              <a:prstGeom prst="rect">
                <a:avLst/>
              </a:prstGeom>
              <a:blipFill>
                <a:blip r:embed="rId2"/>
                <a:stretch>
                  <a:fillRect l="-1171" t="-1330" r="-1639"/>
                </a:stretch>
              </a:blipFill>
            </p:spPr>
            <p:txBody>
              <a:bodyPr/>
              <a:lstStyle/>
              <a:p>
                <a:r>
                  <a:rPr lang="zh-CN" altLang="en-US">
                    <a:noFill/>
                  </a:rPr>
                  <a:t> </a:t>
                </a:r>
              </a:p>
            </p:txBody>
          </p:sp>
        </mc:Fallback>
      </mc:AlternateContent>
      <p:sp>
        <p:nvSpPr>
          <p:cNvPr id="6" name="文本框 5">
            <a:extLst>
              <a:ext uri="{FF2B5EF4-FFF2-40B4-BE49-F238E27FC236}">
                <a16:creationId xmlns:a16="http://schemas.microsoft.com/office/drawing/2014/main" id="{98C7BC91-2A13-CC30-D4A0-54045EB7B122}"/>
              </a:ext>
            </a:extLst>
          </p:cNvPr>
          <p:cNvSpPr txBox="1"/>
          <p:nvPr/>
        </p:nvSpPr>
        <p:spPr>
          <a:xfrm>
            <a:off x="6322542" y="5118929"/>
            <a:ext cx="5206311" cy="646331"/>
          </a:xfrm>
          <a:prstGeom prst="rect">
            <a:avLst/>
          </a:prstGeom>
          <a:noFill/>
        </p:spPr>
        <p:txBody>
          <a:bodyPr wrap="square" rtlCol="0">
            <a:spAutoFit/>
          </a:bodyPr>
          <a:lstStyle/>
          <a:p>
            <a:pPr marL="285750" indent="-285750">
              <a:buFont typeface="Arial" panose="020B0604020202020204" pitchFamily="34" charset="0"/>
              <a:buChar char="•"/>
            </a:pPr>
            <a:r>
              <a:rPr kumimoji="1" lang="zh-CN" altLang="en-US" dirty="0"/>
              <a:t>根据存活率和期望冷的周期可以自适应选择一个合适的回收的冷周期。</a:t>
            </a:r>
            <a:endParaRPr kumimoji="1" lang="en-US" altLang="zh-CN" dirty="0"/>
          </a:p>
        </p:txBody>
      </p:sp>
      <p:graphicFrame>
        <p:nvGraphicFramePr>
          <p:cNvPr id="2" name="图表 1">
            <a:extLst>
              <a:ext uri="{FF2B5EF4-FFF2-40B4-BE49-F238E27FC236}">
                <a16:creationId xmlns:a16="http://schemas.microsoft.com/office/drawing/2014/main" id="{323B0E0A-DDCD-73EE-9A3F-078A780FFF28}"/>
              </a:ext>
            </a:extLst>
          </p:cNvPr>
          <p:cNvGraphicFramePr>
            <a:graphicFrameLocks/>
          </p:cNvGraphicFramePr>
          <p:nvPr>
            <p:extLst>
              <p:ext uri="{D42A27DB-BD31-4B8C-83A1-F6EECF244321}">
                <p14:modId xmlns:p14="http://schemas.microsoft.com/office/powerpoint/2010/main" val="273404321"/>
              </p:ext>
            </p:extLst>
          </p:nvPr>
        </p:nvGraphicFramePr>
        <p:xfrm>
          <a:off x="5721178" y="1493175"/>
          <a:ext cx="5892800" cy="34036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631757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anim calcmode="lin" valueType="num">
                                      <p:cBhvr additive="base">
                                        <p:cTn id="7"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2" end="2"/>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4">
                                            <p:txEl>
                                              <p:pRg st="3" end="3"/>
                                            </p:txEl>
                                          </p:spTgt>
                                        </p:tgtEl>
                                        <p:attrNameLst>
                                          <p:attrName>style.visibility</p:attrName>
                                        </p:attrNameLst>
                                      </p:cBhvr>
                                      <p:to>
                                        <p:strVal val="visible"/>
                                      </p:to>
                                    </p:set>
                                    <p:anim calcmode="lin" valueType="num">
                                      <p:cBhvr additive="base">
                                        <p:cTn id="11"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4">
                                            <p:txEl>
                                              <p:pRg st="3" end="3"/>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anim calcmode="lin" valueType="num">
                                      <p:cBhvr additive="base">
                                        <p:cTn id="15"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4">
                                            <p:txEl>
                                              <p:pRg st="4" end="4"/>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anim calcmode="lin" valueType="num">
                                      <p:cBhvr additive="base">
                                        <p:cTn id="19" dur="500" fill="hold"/>
                                        <p:tgtEl>
                                          <p:spTgt spid="4">
                                            <p:txEl>
                                              <p:pRg st="5" end="5"/>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5" end="5"/>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anim calcmode="lin" valueType="num">
                                      <p:cBhvr additive="base">
                                        <p:cTn id="23" dur="500" fill="hold"/>
                                        <p:tgtEl>
                                          <p:spTgt spid="4">
                                            <p:txEl>
                                              <p:pRg st="6" end="6"/>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4">
                                            <p:txEl>
                                              <p:pRg st="6" end="6"/>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anim calcmode="lin" valueType="num">
                                      <p:cBhvr additive="base">
                                        <p:cTn id="27" dur="500" fill="hold"/>
                                        <p:tgtEl>
                                          <p:spTgt spid="4">
                                            <p:txEl>
                                              <p:pRg st="7" end="7"/>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4">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8" fill="hold" grpId="0" nodeType="clickEffect">
                                  <p:stCondLst>
                                    <p:cond delay="0"/>
                                  </p:stCondLst>
                                  <p:childTnLst>
                                    <p:set>
                                      <p:cBhvr>
                                        <p:cTn id="32" dur="1" fill="hold">
                                          <p:stCondLst>
                                            <p:cond delay="0"/>
                                          </p:stCondLst>
                                        </p:cTn>
                                        <p:tgtEl>
                                          <p:spTgt spid="2"/>
                                        </p:tgtEl>
                                        <p:attrNameLst>
                                          <p:attrName>style.visibility</p:attrName>
                                        </p:attrNameLst>
                                      </p:cBhvr>
                                      <p:to>
                                        <p:strVal val="visible"/>
                                      </p:to>
                                    </p:set>
                                    <p:anim calcmode="lin" valueType="num">
                                      <p:cBhvr additive="base">
                                        <p:cTn id="33" dur="500" fill="hold"/>
                                        <p:tgtEl>
                                          <p:spTgt spid="2"/>
                                        </p:tgtEl>
                                        <p:attrNameLst>
                                          <p:attrName>ppt_x</p:attrName>
                                        </p:attrNameLst>
                                      </p:cBhvr>
                                      <p:tavLst>
                                        <p:tav tm="0">
                                          <p:val>
                                            <p:strVal val="0-#ppt_w/2"/>
                                          </p:val>
                                        </p:tav>
                                        <p:tav tm="100000">
                                          <p:val>
                                            <p:strVal val="#ppt_x"/>
                                          </p:val>
                                        </p:tav>
                                      </p:tavLst>
                                    </p:anim>
                                    <p:anim calcmode="lin" valueType="num">
                                      <p:cBhvr additive="base">
                                        <p:cTn id="34"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6"/>
                                        </p:tgtEl>
                                        <p:attrNameLst>
                                          <p:attrName>style.visibility</p:attrName>
                                        </p:attrNameLst>
                                      </p:cBhvr>
                                      <p:to>
                                        <p:strVal val="visible"/>
                                      </p:to>
                                    </p:set>
                                    <p:anim calcmode="lin" valueType="num">
                                      <p:cBhvr additive="base">
                                        <p:cTn id="39" dur="500" fill="hold"/>
                                        <p:tgtEl>
                                          <p:spTgt spid="6"/>
                                        </p:tgtEl>
                                        <p:attrNameLst>
                                          <p:attrName>ppt_x</p:attrName>
                                        </p:attrNameLst>
                                      </p:cBhvr>
                                      <p:tavLst>
                                        <p:tav tm="0">
                                          <p:val>
                                            <p:strVal val="#ppt_x"/>
                                          </p:val>
                                        </p:tav>
                                        <p:tav tm="100000">
                                          <p:val>
                                            <p:strVal val="#ppt_x"/>
                                          </p:val>
                                        </p:tav>
                                      </p:tavLst>
                                    </p:anim>
                                    <p:anim calcmode="lin" valueType="num">
                                      <p:cBhvr additive="base">
                                        <p:cTn id="4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nodeType="clickEffect">
                                  <p:stCondLst>
                                    <p:cond delay="0"/>
                                  </p:stCondLst>
                                  <p:childTnLst>
                                    <p:set>
                                      <p:cBhvr>
                                        <p:cTn id="44" dur="1" fill="hold">
                                          <p:stCondLst>
                                            <p:cond delay="0"/>
                                          </p:stCondLst>
                                        </p:cTn>
                                        <p:tgtEl>
                                          <p:spTgt spid="4">
                                            <p:txEl>
                                              <p:pRg st="8" end="8"/>
                                            </p:txEl>
                                          </p:spTgt>
                                        </p:tgtEl>
                                        <p:attrNameLst>
                                          <p:attrName>style.visibility</p:attrName>
                                        </p:attrNameLst>
                                      </p:cBhvr>
                                      <p:to>
                                        <p:strVal val="visible"/>
                                      </p:to>
                                    </p:set>
                                    <p:anim calcmode="lin" valueType="num">
                                      <p:cBhvr additive="base">
                                        <p:cTn id="45" dur="500" fill="hold"/>
                                        <p:tgtEl>
                                          <p:spTgt spid="4">
                                            <p:txEl>
                                              <p:pRg st="8" end="8"/>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4">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Graphic spid="2" grpId="0">
        <p:bldAsOne/>
      </p:bldGraphic>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BEAE2A56-2611-2DED-6CFA-13E1875CAACC}"/>
              </a:ext>
            </a:extLst>
          </p:cNvPr>
          <p:cNvSpPr>
            <a:spLocks noGrp="1"/>
          </p:cNvSpPr>
          <p:nvPr>
            <p:ph type="title"/>
          </p:nvPr>
        </p:nvSpPr>
        <p:spPr/>
        <p:txBody>
          <a:bodyPr/>
          <a:lstStyle/>
          <a:p>
            <a:r>
              <a:rPr kumimoji="1" lang="zh-CN" altLang="en-US" dirty="0">
                <a:solidFill>
                  <a:schemeClr val="bg1"/>
                </a:solidFill>
              </a:rPr>
              <a:t>回收策略</a:t>
            </a:r>
            <a:r>
              <a:rPr kumimoji="1" lang="en-US" altLang="zh-CN" dirty="0">
                <a:solidFill>
                  <a:schemeClr val="bg1"/>
                </a:solidFill>
              </a:rPr>
              <a:t>——</a:t>
            </a:r>
            <a:r>
              <a:rPr kumimoji="1" lang="zh-CN" altLang="en-US" dirty="0">
                <a:solidFill>
                  <a:schemeClr val="bg1"/>
                </a:solidFill>
              </a:rPr>
              <a:t>匿名页</a:t>
            </a:r>
            <a:endParaRPr kumimoji="1" lang="zh-CN" altLang="en-US" dirty="0"/>
          </a:p>
        </p:txBody>
      </p:sp>
      <p:sp>
        <p:nvSpPr>
          <p:cNvPr id="20" name="内容占位符 19">
            <a:extLst>
              <a:ext uri="{FF2B5EF4-FFF2-40B4-BE49-F238E27FC236}">
                <a16:creationId xmlns:a16="http://schemas.microsoft.com/office/drawing/2014/main" id="{83BD19E7-51E9-3092-8388-719C03859CB1}"/>
              </a:ext>
            </a:extLst>
          </p:cNvPr>
          <p:cNvSpPr>
            <a:spLocks noGrp="1"/>
          </p:cNvSpPr>
          <p:nvPr>
            <p:ph idx="1"/>
          </p:nvPr>
        </p:nvSpPr>
        <p:spPr/>
        <p:txBody>
          <a:bodyPr/>
          <a:lstStyle/>
          <a:p>
            <a:endParaRPr lang="zh-CN" altLang="en-US" dirty="0"/>
          </a:p>
        </p:txBody>
      </p:sp>
      <p:pic>
        <p:nvPicPr>
          <p:cNvPr id="2" name="图片 1">
            <a:extLst>
              <a:ext uri="{FF2B5EF4-FFF2-40B4-BE49-F238E27FC236}">
                <a16:creationId xmlns:a16="http://schemas.microsoft.com/office/drawing/2014/main" id="{C1B03B09-6838-239D-C101-AD1F7DAA1E80}"/>
              </a:ext>
            </a:extLst>
          </p:cNvPr>
          <p:cNvPicPr>
            <a:picLocks noChangeAspect="1"/>
          </p:cNvPicPr>
          <p:nvPr/>
        </p:nvPicPr>
        <p:blipFill>
          <a:blip r:embed="rId3"/>
          <a:stretch>
            <a:fillRect/>
          </a:stretch>
        </p:blipFill>
        <p:spPr>
          <a:xfrm>
            <a:off x="315188" y="1187375"/>
            <a:ext cx="7772400" cy="2729472"/>
          </a:xfrm>
          <a:prstGeom prst="rect">
            <a:avLst/>
          </a:prstGeom>
        </p:spPr>
      </p:pic>
      <p:graphicFrame>
        <p:nvGraphicFramePr>
          <p:cNvPr id="23" name="图表 22">
            <a:extLst>
              <a:ext uri="{FF2B5EF4-FFF2-40B4-BE49-F238E27FC236}">
                <a16:creationId xmlns:a16="http://schemas.microsoft.com/office/drawing/2014/main" id="{63404E98-2955-1C8F-6C05-C189815F20B4}"/>
              </a:ext>
            </a:extLst>
          </p:cNvPr>
          <p:cNvGraphicFramePr>
            <a:graphicFrameLocks/>
          </p:cNvGraphicFramePr>
          <p:nvPr>
            <p:extLst>
              <p:ext uri="{D42A27DB-BD31-4B8C-83A1-F6EECF244321}">
                <p14:modId xmlns:p14="http://schemas.microsoft.com/office/powerpoint/2010/main" val="3989553195"/>
              </p:ext>
            </p:extLst>
          </p:nvPr>
        </p:nvGraphicFramePr>
        <p:xfrm>
          <a:off x="5738591" y="2562150"/>
          <a:ext cx="5892800" cy="340360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2357725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500" fill="hold"/>
                                        <p:tgtEl>
                                          <p:spTgt spid="23"/>
                                        </p:tgtEl>
                                        <p:attrNameLst>
                                          <p:attrName>ppt_x</p:attrName>
                                        </p:attrNameLst>
                                      </p:cBhvr>
                                      <p:tavLst>
                                        <p:tav tm="0">
                                          <p:val>
                                            <p:strVal val="0-#ppt_w/2"/>
                                          </p:val>
                                        </p:tav>
                                        <p:tav tm="100000">
                                          <p:val>
                                            <p:strVal val="#ppt_x"/>
                                          </p:val>
                                        </p:tav>
                                      </p:tavLst>
                                    </p:anim>
                                    <p:anim calcmode="lin" valueType="num">
                                      <p:cBhvr additive="base">
                                        <p:cTn id="8" dur="500" fill="hold"/>
                                        <p:tgtEl>
                                          <p:spTgt spid="2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3" grpId="0">
        <p:bldAsOne/>
      </p:bldGraphic>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平行四边形 19"/>
          <p:cNvSpPr/>
          <p:nvPr/>
        </p:nvSpPr>
        <p:spPr>
          <a:xfrm rot="10800000">
            <a:off x="2555240" y="2547547"/>
            <a:ext cx="7837714" cy="2627087"/>
          </a:xfrm>
          <a:prstGeom prst="parallelogram">
            <a:avLst>
              <a:gd name="adj" fmla="val 19475"/>
            </a:avLst>
          </a:prstGeom>
          <a:noFill/>
          <a:ln>
            <a:gradFill>
              <a:gsLst>
                <a:gs pos="0">
                  <a:srgbClr val="C705FB"/>
                </a:gs>
                <a:gs pos="100000">
                  <a:srgbClr val="1B1297"/>
                </a:gs>
              </a:gsLst>
              <a:lin ang="5400000" scaled="1"/>
            </a:grad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rtlCol="0" anchor="ctr"/>
          <a:lstStyle/>
          <a:p>
            <a:pPr algn="ctr"/>
            <a:endParaRPr lang="zh-CN" altLang="en-US" kern="0">
              <a:solidFill>
                <a:srgbClr val="3D485D"/>
              </a:solidFill>
              <a:latin typeface="Arial" panose="020B0604020202020204"/>
              <a:ea typeface="等线" panose="02010600030101010101" pitchFamily="2" charset="-122"/>
            </a:endParaRPr>
          </a:p>
        </p:txBody>
      </p:sp>
      <p:sp>
        <p:nvSpPr>
          <p:cNvPr id="19" name="平行四边形 18"/>
          <p:cNvSpPr/>
          <p:nvPr/>
        </p:nvSpPr>
        <p:spPr>
          <a:xfrm rot="10800000">
            <a:off x="2419259" y="2420256"/>
            <a:ext cx="7837714" cy="2627087"/>
          </a:xfrm>
          <a:prstGeom prst="parallelogram">
            <a:avLst>
              <a:gd name="adj" fmla="val 19475"/>
            </a:avLst>
          </a:prstGeom>
          <a:noFill/>
          <a:ln>
            <a:gradFill>
              <a:gsLst>
                <a:gs pos="0">
                  <a:srgbClr val="C705FB"/>
                </a:gs>
                <a:gs pos="100000">
                  <a:srgbClr val="1B1297"/>
                </a:gs>
              </a:gsLst>
              <a:lin ang="5400000" scaled="1"/>
            </a:grad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rtlCol="0" anchor="ctr"/>
          <a:lstStyle/>
          <a:p>
            <a:pPr algn="ctr"/>
            <a:endParaRPr lang="zh-CN" altLang="en-US" kern="0">
              <a:solidFill>
                <a:srgbClr val="3D485D"/>
              </a:solidFill>
              <a:latin typeface="Arial" panose="020B0604020202020204"/>
              <a:ea typeface="等线" panose="02010600030101010101" pitchFamily="2" charset="-122"/>
            </a:endParaRPr>
          </a:p>
        </p:txBody>
      </p:sp>
      <p:sp>
        <p:nvSpPr>
          <p:cNvPr id="12" name="文本框 11"/>
          <p:cNvSpPr txBox="1"/>
          <p:nvPr/>
        </p:nvSpPr>
        <p:spPr>
          <a:xfrm>
            <a:off x="4146374" y="3642128"/>
            <a:ext cx="3262432" cy="923330"/>
          </a:xfrm>
          <a:prstGeom prst="rect">
            <a:avLst/>
          </a:prstGeom>
          <a:noFill/>
        </p:spPr>
        <p:txBody>
          <a:bodyPr wrap="none">
            <a:spAutoFit/>
          </a:bodyPr>
          <a:lstStyle/>
          <a:p>
            <a:pPr algn="ctr" defTabSz="914400">
              <a:defRPr/>
            </a:pPr>
            <a:r>
              <a:rPr lang="zh-CN" altLang="en-US" sz="5400" spc="600" dirty="0">
                <a:solidFill>
                  <a:schemeClr val="bg1"/>
                </a:solidFill>
                <a:latin typeface="Microsoft YaHei W7" charset="0"/>
                <a:ea typeface="Microsoft YaHei W7" charset="0"/>
              </a:rPr>
              <a:t>未来展望</a:t>
            </a:r>
          </a:p>
        </p:txBody>
      </p:sp>
      <p:grpSp>
        <p:nvGrpSpPr>
          <p:cNvPr id="18" name="组合 17"/>
          <p:cNvGrpSpPr/>
          <p:nvPr/>
        </p:nvGrpSpPr>
        <p:grpSpPr>
          <a:xfrm>
            <a:off x="4662268" y="3514836"/>
            <a:ext cx="2975429" cy="1132114"/>
            <a:chOff x="5065485" y="3035864"/>
            <a:chExt cx="5392057" cy="1132114"/>
          </a:xfrm>
        </p:grpSpPr>
        <p:cxnSp>
          <p:nvCxnSpPr>
            <p:cNvPr id="14" name="直接连接符 13"/>
            <p:cNvCxnSpPr/>
            <p:nvPr/>
          </p:nvCxnSpPr>
          <p:spPr>
            <a:xfrm>
              <a:off x="5065485" y="3035864"/>
              <a:ext cx="5384800" cy="0"/>
            </a:xfrm>
            <a:prstGeom prst="line">
              <a:avLst/>
            </a:prstGeom>
            <a:ln>
              <a:gradFill flip="none" rotWithShape="1">
                <a:gsLst>
                  <a:gs pos="0">
                    <a:srgbClr val="1B1297"/>
                  </a:gs>
                  <a:gs pos="100000">
                    <a:schemeClr val="accent3"/>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5072742" y="4167978"/>
              <a:ext cx="5384800" cy="0"/>
            </a:xfrm>
            <a:prstGeom prst="line">
              <a:avLst/>
            </a:prstGeom>
            <a:ln>
              <a:gradFill flip="none" rotWithShape="1">
                <a:gsLst>
                  <a:gs pos="0">
                    <a:srgbClr val="1B1297"/>
                  </a:gs>
                  <a:gs pos="100000">
                    <a:schemeClr val="accent3"/>
                  </a:gs>
                </a:gsLst>
                <a:lin ang="0" scaled="1"/>
                <a:tileRect/>
              </a:gradFill>
            </a:ln>
          </p:spPr>
          <p:style>
            <a:lnRef idx="1">
              <a:schemeClr val="accent1"/>
            </a:lnRef>
            <a:fillRef idx="0">
              <a:schemeClr val="accent1"/>
            </a:fillRef>
            <a:effectRef idx="0">
              <a:schemeClr val="accent1"/>
            </a:effectRef>
            <a:fontRef idx="minor">
              <a:schemeClr val="tx1"/>
            </a:fontRef>
          </p:style>
        </p:cxnSp>
      </p:grpSp>
      <p:sp>
        <p:nvSpPr>
          <p:cNvPr id="17" name="文本框 16"/>
          <p:cNvSpPr txBox="1"/>
          <p:nvPr/>
        </p:nvSpPr>
        <p:spPr>
          <a:xfrm>
            <a:off x="4662104" y="2868528"/>
            <a:ext cx="2764972" cy="646331"/>
          </a:xfrm>
          <a:prstGeom prst="rect">
            <a:avLst/>
          </a:prstGeom>
          <a:noFill/>
        </p:spPr>
        <p:txBody>
          <a:bodyPr wrap="square" rtlCol="0">
            <a:spAutoFit/>
          </a:bodyPr>
          <a:lstStyle/>
          <a:p>
            <a:r>
              <a:rPr lang="en-US" altLang="zh-CN" sz="3600" i="1" dirty="0">
                <a:solidFill>
                  <a:srgbClr val="C705FB"/>
                </a:solidFill>
              </a:rPr>
              <a:t>Part One</a:t>
            </a:r>
          </a:p>
        </p:txBody>
      </p:sp>
      <p:sp>
        <p:nvSpPr>
          <p:cNvPr id="65" name="文本框 64"/>
          <p:cNvSpPr txBox="1"/>
          <p:nvPr/>
        </p:nvSpPr>
        <p:spPr>
          <a:xfrm>
            <a:off x="1815465" y="43815"/>
            <a:ext cx="1342390" cy="6447155"/>
          </a:xfrm>
          <a:prstGeom prst="rect">
            <a:avLst/>
          </a:prstGeom>
          <a:noFill/>
        </p:spPr>
        <p:txBody>
          <a:bodyPr wrap="square" rtlCol="0">
            <a:spAutoFit/>
          </a:bodyPr>
          <a:lstStyle/>
          <a:p>
            <a:pPr algn="ctr"/>
            <a:r>
              <a:rPr lang="en-US" altLang="zh-CN" sz="41300" dirty="0">
                <a:gradFill>
                  <a:gsLst>
                    <a:gs pos="0">
                      <a:srgbClr val="C705FB"/>
                    </a:gs>
                    <a:gs pos="100000">
                      <a:srgbClr val="1B1297"/>
                    </a:gs>
                  </a:gsLst>
                  <a:lin ang="5400000" scaled="1"/>
                </a:gradFill>
                <a:latin typeface="Microsoft YaHei Regular" panose="020B0503020204020204" charset="-122"/>
                <a:ea typeface="Microsoft YaHei Regular" panose="020B0503020204020204" charset="-122"/>
              </a:rPr>
              <a:t>4</a:t>
            </a:r>
          </a:p>
        </p:txBody>
      </p:sp>
    </p:spTree>
    <p:extLst>
      <p:ext uri="{BB962C8B-B14F-4D97-AF65-F5344CB8AC3E}">
        <p14:creationId xmlns:p14="http://schemas.microsoft.com/office/powerpoint/2010/main" val="19226535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FAC198A4-9946-AC82-43FF-EB209D225D7A}"/>
              </a:ext>
            </a:extLst>
          </p:cNvPr>
          <p:cNvSpPr>
            <a:spLocks noGrp="1"/>
          </p:cNvSpPr>
          <p:nvPr>
            <p:ph idx="1"/>
          </p:nvPr>
        </p:nvSpPr>
        <p:spPr>
          <a:xfrm>
            <a:off x="1718431" y="3286898"/>
            <a:ext cx="8755137" cy="1507524"/>
          </a:xfrm>
        </p:spPr>
        <p:txBody>
          <a:bodyPr/>
          <a:lstStyle/>
          <a:p>
            <a:pPr marL="342900" indent="-342900">
              <a:buFont typeface="Arial" panose="020B0604020202020204" pitchFamily="34" charset="0"/>
              <a:buChar char="•"/>
            </a:pPr>
            <a:r>
              <a:rPr kumimoji="1" lang="zh-CN" altLang="en-US" dirty="0"/>
              <a:t>优化策略，结合机器学习的方法更快筛选出长期冷的页</a:t>
            </a:r>
            <a:endParaRPr kumimoji="1" lang="en-US" altLang="zh-CN" dirty="0"/>
          </a:p>
          <a:p>
            <a:pPr marL="342900" indent="-342900">
              <a:buFont typeface="Arial" panose="020B0604020202020204" pitchFamily="34" charset="0"/>
              <a:buChar char="•"/>
            </a:pPr>
            <a:r>
              <a:rPr kumimoji="1" lang="zh-CN" altLang="en-US" dirty="0"/>
              <a:t>与</a:t>
            </a:r>
            <a:r>
              <a:rPr kumimoji="1" lang="en-US" altLang="zh-CN" dirty="0"/>
              <a:t>multi-gen</a:t>
            </a:r>
            <a:r>
              <a:rPr kumimoji="1" lang="zh-CN" altLang="en-US" dirty="0"/>
              <a:t> </a:t>
            </a:r>
            <a:r>
              <a:rPr kumimoji="1" lang="en-US" altLang="zh-CN" dirty="0" err="1"/>
              <a:t>lru</a:t>
            </a:r>
            <a:r>
              <a:rPr kumimoji="1" lang="zh-CN" altLang="en-US" dirty="0"/>
              <a:t>配合，通过策略影响页在各个不同优先级队列中的分布</a:t>
            </a:r>
            <a:endParaRPr kumimoji="1" lang="en-US" altLang="zh-CN" dirty="0"/>
          </a:p>
          <a:p>
            <a:pPr marL="342900" indent="-342900">
              <a:buFont typeface="Arial" panose="020B0604020202020204" pitchFamily="34" charset="0"/>
              <a:buChar char="•"/>
            </a:pPr>
            <a:endParaRPr kumimoji="1" lang="en-US" altLang="zh-CN" dirty="0"/>
          </a:p>
        </p:txBody>
      </p:sp>
      <p:sp>
        <p:nvSpPr>
          <p:cNvPr id="3" name="标题 2">
            <a:extLst>
              <a:ext uri="{FF2B5EF4-FFF2-40B4-BE49-F238E27FC236}">
                <a16:creationId xmlns:a16="http://schemas.microsoft.com/office/drawing/2014/main" id="{44E9BFF1-A9C0-A709-7F44-907E382F70E7}"/>
              </a:ext>
            </a:extLst>
          </p:cNvPr>
          <p:cNvSpPr>
            <a:spLocks noGrp="1"/>
          </p:cNvSpPr>
          <p:nvPr>
            <p:ph type="title"/>
          </p:nvPr>
        </p:nvSpPr>
        <p:spPr/>
        <p:txBody>
          <a:bodyPr/>
          <a:lstStyle/>
          <a:p>
            <a:r>
              <a:rPr kumimoji="1" lang="zh-CN" altLang="en-US" dirty="0">
                <a:solidFill>
                  <a:schemeClr val="bg1"/>
                </a:solidFill>
              </a:rPr>
              <a:t>未来展望</a:t>
            </a:r>
            <a:endParaRPr kumimoji="1" lang="zh-CN" altLang="en-US" dirty="0"/>
          </a:p>
        </p:txBody>
      </p:sp>
    </p:spTree>
    <p:extLst>
      <p:ext uri="{BB962C8B-B14F-4D97-AF65-F5344CB8AC3E}">
        <p14:creationId xmlns:p14="http://schemas.microsoft.com/office/powerpoint/2010/main" val="5278473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2211705"/>
            <a:ext cx="9144000" cy="1217295"/>
          </a:xfrm>
        </p:spPr>
        <p:txBody>
          <a:bodyPr lIns="90000">
            <a:normAutofit fontScale="90000"/>
          </a:bodyPr>
          <a:lstStyle/>
          <a:p>
            <a:pPr algn="ctr"/>
            <a:r>
              <a:rPr lang="zh-CN" altLang="en-US" dirty="0">
                <a:solidFill>
                  <a:schemeClr val="bg1"/>
                </a:solidFill>
                <a:effectLst/>
              </a:rPr>
              <a:t>谢谢！</a:t>
            </a:r>
            <a:br>
              <a:rPr lang="en-US" altLang="zh-CN" dirty="0">
                <a:solidFill>
                  <a:schemeClr val="bg1"/>
                </a:solidFill>
                <a:effectLst/>
              </a:rPr>
            </a:br>
            <a:r>
              <a:rPr lang="zh-CN" altLang="en-US" dirty="0">
                <a:solidFill>
                  <a:schemeClr val="bg1"/>
                </a:solidFill>
                <a:effectLst/>
              </a:rPr>
              <a:t>欢迎交流！</a:t>
            </a:r>
          </a:p>
        </p:txBody>
      </p:sp>
      <p:sp>
        <p:nvSpPr>
          <p:cNvPr id="3" name="文本框 2">
            <a:extLst>
              <a:ext uri="{FF2B5EF4-FFF2-40B4-BE49-F238E27FC236}">
                <a16:creationId xmlns:a16="http://schemas.microsoft.com/office/drawing/2014/main" id="{ECB31889-AA73-1667-4278-314107F314D1}"/>
              </a:ext>
            </a:extLst>
          </p:cNvPr>
          <p:cNvSpPr txBox="1"/>
          <p:nvPr/>
        </p:nvSpPr>
        <p:spPr>
          <a:xfrm>
            <a:off x="4650259" y="3601483"/>
            <a:ext cx="2891481" cy="369332"/>
          </a:xfrm>
          <a:prstGeom prst="rect">
            <a:avLst/>
          </a:prstGeom>
          <a:noFill/>
        </p:spPr>
        <p:txBody>
          <a:bodyPr wrap="square" rtlCol="0">
            <a:spAutoFit/>
          </a:bodyPr>
          <a:lstStyle/>
          <a:p>
            <a:r>
              <a:rPr kumimoji="1" lang="en-US" altLang="zh-CN" dirty="0" err="1">
                <a:solidFill>
                  <a:schemeClr val="bg1"/>
                </a:solidFill>
              </a:rPr>
              <a:t>henry.hj@antgroup.com</a:t>
            </a:r>
            <a:endParaRPr kumimoji="1" lang="zh-CN" altLang="en-US" dirty="0">
              <a:solidFill>
                <a:schemeClr val="bg1"/>
              </a:solidFill>
            </a:endParaRPr>
          </a:p>
        </p:txBody>
      </p:sp>
      <p:pic>
        <p:nvPicPr>
          <p:cNvPr id="4" name="图片 3">
            <a:extLst>
              <a:ext uri="{FF2B5EF4-FFF2-40B4-BE49-F238E27FC236}">
                <a16:creationId xmlns:a16="http://schemas.microsoft.com/office/drawing/2014/main" id="{66DE8A8E-7210-FAD0-5952-1B5CC7492255}"/>
              </a:ext>
            </a:extLst>
          </p:cNvPr>
          <p:cNvPicPr>
            <a:picLocks noChangeAspect="1"/>
          </p:cNvPicPr>
          <p:nvPr/>
        </p:nvPicPr>
        <p:blipFill>
          <a:blip r:embed="rId3"/>
          <a:stretch>
            <a:fillRect/>
          </a:stretch>
        </p:blipFill>
        <p:spPr>
          <a:xfrm>
            <a:off x="9185191" y="3601483"/>
            <a:ext cx="2566086" cy="3207608"/>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242060" y="1164590"/>
            <a:ext cx="1483360" cy="829945"/>
          </a:xfrm>
          <a:prstGeom prst="rect">
            <a:avLst/>
          </a:prstGeom>
          <a:noFill/>
        </p:spPr>
        <p:txBody>
          <a:bodyPr wrap="square" rtlCol="0">
            <a:spAutoFit/>
          </a:bodyPr>
          <a:lstStyle/>
          <a:p>
            <a:pPr algn="dist"/>
            <a:r>
              <a:rPr lang="zh-CN" altLang="en-US" sz="4800" dirty="0">
                <a:solidFill>
                  <a:schemeClr val="bg1"/>
                </a:solidFill>
                <a:latin typeface="Microsoft YaHei Regular" panose="020B0503020204020204" charset="-122"/>
                <a:ea typeface="Microsoft YaHei Regular" panose="020B0503020204020204" charset="-122"/>
              </a:rPr>
              <a:t>目录</a:t>
            </a:r>
          </a:p>
        </p:txBody>
      </p:sp>
      <p:cxnSp>
        <p:nvCxnSpPr>
          <p:cNvPr id="5" name="直接连接符 4"/>
          <p:cNvCxnSpPr>
            <a:stCxn id="6" idx="0"/>
          </p:cNvCxnSpPr>
          <p:nvPr/>
        </p:nvCxnSpPr>
        <p:spPr>
          <a:xfrm>
            <a:off x="3425190" y="1284605"/>
            <a:ext cx="0" cy="506349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flipH="1">
            <a:off x="3387090" y="1284605"/>
            <a:ext cx="76200" cy="768350"/>
          </a:xfrm>
          <a:prstGeom prst="rect">
            <a:avLst/>
          </a:prstGeom>
          <a:gradFill flip="none" rotWithShape="1">
            <a:gsLst>
              <a:gs pos="0">
                <a:srgbClr val="1B1297"/>
              </a:gs>
              <a:gs pos="100000">
                <a:srgbClr val="C705FB"/>
              </a:gs>
            </a:gsLst>
            <a:lin ang="5400000" scaled="0"/>
          </a:grad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rtlCol="0" anchor="ctr"/>
          <a:lstStyle/>
          <a:p>
            <a:pPr algn="ctr"/>
            <a:endParaRPr lang="zh-CN" altLang="en-US" kern="0">
              <a:solidFill>
                <a:srgbClr val="3D485D"/>
              </a:solidFill>
              <a:latin typeface="Arial" panose="020B0604020202020204"/>
              <a:ea typeface="等线" panose="02010600030101010101" pitchFamily="2" charset="-122"/>
            </a:endParaRPr>
          </a:p>
        </p:txBody>
      </p:sp>
      <p:sp>
        <p:nvSpPr>
          <p:cNvPr id="10" name="文本框 9"/>
          <p:cNvSpPr txBox="1"/>
          <p:nvPr/>
        </p:nvSpPr>
        <p:spPr>
          <a:xfrm>
            <a:off x="4305935" y="1164590"/>
            <a:ext cx="953770" cy="768350"/>
          </a:xfrm>
          <a:prstGeom prst="rect">
            <a:avLst/>
          </a:prstGeom>
          <a:noFill/>
        </p:spPr>
        <p:txBody>
          <a:bodyPr wrap="square" rtlCol="0">
            <a:spAutoFit/>
          </a:bodyPr>
          <a:lstStyle>
            <a:defPPr>
              <a:defRPr lang="zh-CN"/>
            </a:defPPr>
            <a:lvl1pPr algn="dist">
              <a:defRPr sz="4800" b="1">
                <a:gradFill flip="none" rotWithShape="1">
                  <a:gsLst>
                    <a:gs pos="0">
                      <a:schemeClr val="accent2"/>
                    </a:gs>
                    <a:gs pos="100000">
                      <a:schemeClr val="accent1"/>
                    </a:gs>
                  </a:gsLst>
                  <a:lin ang="5400000" scaled="1"/>
                  <a:tileRect/>
                </a:gradFill>
              </a:defRPr>
            </a:lvl1pPr>
          </a:lstStyle>
          <a:p>
            <a:pPr algn="ctr"/>
            <a:r>
              <a:rPr lang="en-US" altLang="zh-CN" sz="4400" dirty="0">
                <a:solidFill>
                  <a:schemeClr val="bg1"/>
                </a:solidFill>
                <a:latin typeface="Microsoft YaHei Regular" panose="020B0503020204020204" charset="-122"/>
                <a:ea typeface="Microsoft YaHei Regular" panose="020B0503020204020204" charset="-122"/>
              </a:rPr>
              <a:t>01</a:t>
            </a:r>
          </a:p>
        </p:txBody>
      </p:sp>
      <p:sp>
        <p:nvSpPr>
          <p:cNvPr id="21" name="文本框 20"/>
          <p:cNvSpPr txBox="1"/>
          <p:nvPr/>
        </p:nvSpPr>
        <p:spPr>
          <a:xfrm>
            <a:off x="5791834" y="2549919"/>
            <a:ext cx="2499537" cy="646331"/>
          </a:xfrm>
          <a:prstGeom prst="rect">
            <a:avLst/>
          </a:prstGeom>
          <a:noFill/>
        </p:spPr>
        <p:txBody>
          <a:bodyPr wrap="square">
            <a:spAutoFit/>
          </a:bodyPr>
          <a:lstStyle/>
          <a:p>
            <a:pPr defTabSz="914400">
              <a:defRPr/>
            </a:pPr>
            <a:r>
              <a:rPr lang="zh-CN" altLang="en-US" sz="3600" dirty="0">
                <a:solidFill>
                  <a:schemeClr val="bg1"/>
                </a:solidFill>
                <a:latin typeface="Microsoft YaHei Regular" panose="020B0503020204020204" charset="-122"/>
                <a:ea typeface="Microsoft YaHei Regular" panose="020B0503020204020204" charset="-122"/>
              </a:rPr>
              <a:t>现状</a:t>
            </a:r>
          </a:p>
        </p:txBody>
      </p:sp>
      <p:sp>
        <p:nvSpPr>
          <p:cNvPr id="22" name="文本框 21"/>
          <p:cNvSpPr txBox="1"/>
          <p:nvPr/>
        </p:nvSpPr>
        <p:spPr>
          <a:xfrm>
            <a:off x="4305935" y="2513965"/>
            <a:ext cx="953770" cy="768350"/>
          </a:xfrm>
          <a:prstGeom prst="rect">
            <a:avLst/>
          </a:prstGeom>
          <a:noFill/>
        </p:spPr>
        <p:txBody>
          <a:bodyPr wrap="square" rtlCol="0">
            <a:spAutoFit/>
          </a:bodyPr>
          <a:lstStyle>
            <a:defPPr>
              <a:defRPr lang="zh-CN"/>
            </a:defPPr>
            <a:lvl1pPr algn="dist">
              <a:defRPr sz="4800" b="1">
                <a:gradFill flip="none" rotWithShape="1">
                  <a:gsLst>
                    <a:gs pos="0">
                      <a:schemeClr val="accent2"/>
                    </a:gs>
                    <a:gs pos="100000">
                      <a:schemeClr val="accent1"/>
                    </a:gs>
                  </a:gsLst>
                  <a:lin ang="5400000" scaled="1"/>
                  <a:tileRect/>
                </a:gradFill>
              </a:defRPr>
            </a:lvl1pPr>
          </a:lstStyle>
          <a:p>
            <a:pPr algn="ctr"/>
            <a:r>
              <a:rPr lang="en-US" altLang="zh-CN" sz="4400">
                <a:solidFill>
                  <a:schemeClr val="bg1"/>
                </a:solidFill>
                <a:latin typeface="Microsoft YaHei Regular" panose="020B0503020204020204" charset="-122"/>
                <a:ea typeface="Microsoft YaHei Regular" panose="020B0503020204020204" charset="-122"/>
              </a:rPr>
              <a:t>02</a:t>
            </a:r>
            <a:endParaRPr lang="en-US" altLang="zh-CN" sz="4400" dirty="0">
              <a:solidFill>
                <a:schemeClr val="bg1"/>
              </a:solidFill>
              <a:latin typeface="Microsoft YaHei Regular" panose="020B0503020204020204" charset="-122"/>
              <a:ea typeface="Microsoft YaHei Regular" panose="020B0503020204020204" charset="-122"/>
            </a:endParaRPr>
          </a:p>
        </p:txBody>
      </p:sp>
      <p:sp>
        <p:nvSpPr>
          <p:cNvPr id="34" name="文本框 33"/>
          <p:cNvSpPr txBox="1"/>
          <p:nvPr/>
        </p:nvSpPr>
        <p:spPr>
          <a:xfrm>
            <a:off x="4305935" y="5212715"/>
            <a:ext cx="953770" cy="768350"/>
          </a:xfrm>
          <a:prstGeom prst="rect">
            <a:avLst/>
          </a:prstGeom>
          <a:noFill/>
        </p:spPr>
        <p:txBody>
          <a:bodyPr wrap="square" rtlCol="0">
            <a:spAutoFit/>
          </a:bodyPr>
          <a:lstStyle>
            <a:defPPr>
              <a:defRPr lang="zh-CN"/>
            </a:defPPr>
            <a:lvl1pPr algn="dist">
              <a:defRPr sz="4800" b="1">
                <a:gradFill flip="none" rotWithShape="1">
                  <a:gsLst>
                    <a:gs pos="0">
                      <a:schemeClr val="accent2"/>
                    </a:gs>
                    <a:gs pos="100000">
                      <a:schemeClr val="accent1"/>
                    </a:gs>
                  </a:gsLst>
                  <a:lin ang="5400000" scaled="1"/>
                  <a:tileRect/>
                </a:gradFill>
              </a:defRPr>
            </a:lvl1pPr>
          </a:lstStyle>
          <a:p>
            <a:pPr algn="ctr"/>
            <a:r>
              <a:rPr lang="en-US" altLang="zh-CN" sz="4400">
                <a:solidFill>
                  <a:schemeClr val="bg1"/>
                </a:solidFill>
                <a:latin typeface="Microsoft YaHei Regular" panose="020B0503020204020204" charset="-122"/>
                <a:ea typeface="Microsoft YaHei Regular" panose="020B0503020204020204" charset="-122"/>
              </a:rPr>
              <a:t>04</a:t>
            </a:r>
            <a:endParaRPr lang="en-US" altLang="zh-CN" sz="4400" dirty="0">
              <a:solidFill>
                <a:schemeClr val="bg1"/>
              </a:solidFill>
              <a:latin typeface="Microsoft YaHei Regular" panose="020B0503020204020204" charset="-122"/>
              <a:ea typeface="Microsoft YaHei Regular" panose="020B0503020204020204" charset="-122"/>
            </a:endParaRPr>
          </a:p>
        </p:txBody>
      </p:sp>
      <p:sp>
        <p:nvSpPr>
          <p:cNvPr id="78" name="文本框 77"/>
          <p:cNvSpPr txBox="1"/>
          <p:nvPr/>
        </p:nvSpPr>
        <p:spPr>
          <a:xfrm>
            <a:off x="1304925" y="1879600"/>
            <a:ext cx="1420495" cy="398780"/>
          </a:xfrm>
          <a:prstGeom prst="rect">
            <a:avLst/>
          </a:prstGeom>
          <a:noFill/>
        </p:spPr>
        <p:txBody>
          <a:bodyPr wrap="square" rtlCol="0">
            <a:spAutoFit/>
          </a:bodyPr>
          <a:lstStyle/>
          <a:p>
            <a:r>
              <a:rPr lang="en-US" altLang="zh-CN" sz="2000" b="1" i="1">
                <a:solidFill>
                  <a:schemeClr val="tx1">
                    <a:lumMod val="50000"/>
                    <a:lumOff val="50000"/>
                    <a:alpha val="14000"/>
                  </a:schemeClr>
                </a:solidFill>
              </a:rPr>
              <a:t>CONTENT</a:t>
            </a:r>
            <a:endParaRPr lang="zh-CN" altLang="en-US" sz="2000" b="1" i="1" dirty="0">
              <a:solidFill>
                <a:schemeClr val="tx1">
                  <a:lumMod val="50000"/>
                  <a:lumOff val="50000"/>
                  <a:alpha val="14000"/>
                </a:schemeClr>
              </a:solidFill>
            </a:endParaRPr>
          </a:p>
        </p:txBody>
      </p:sp>
      <p:sp>
        <p:nvSpPr>
          <p:cNvPr id="7" name="文本框 6"/>
          <p:cNvSpPr txBox="1"/>
          <p:nvPr/>
        </p:nvSpPr>
        <p:spPr>
          <a:xfrm>
            <a:off x="5693908" y="1182129"/>
            <a:ext cx="4880883" cy="646331"/>
          </a:xfrm>
          <a:prstGeom prst="rect">
            <a:avLst/>
          </a:prstGeom>
          <a:noFill/>
        </p:spPr>
        <p:txBody>
          <a:bodyPr wrap="square">
            <a:spAutoFit/>
          </a:bodyPr>
          <a:lstStyle/>
          <a:p>
            <a:pPr defTabSz="914400">
              <a:defRPr/>
            </a:pPr>
            <a:r>
              <a:rPr lang="zh-CN" altLang="en-US" sz="3600" dirty="0">
                <a:solidFill>
                  <a:schemeClr val="bg1"/>
                </a:solidFill>
                <a:latin typeface="Microsoft YaHei Regular" panose="020B0503020204020204" charset="-122"/>
                <a:ea typeface="Microsoft YaHei Regular" panose="020B0503020204020204" charset="-122"/>
              </a:rPr>
              <a:t>为什么要做冷内存回收</a:t>
            </a:r>
          </a:p>
        </p:txBody>
      </p:sp>
      <p:sp>
        <p:nvSpPr>
          <p:cNvPr id="8" name="文本框 7"/>
          <p:cNvSpPr txBox="1"/>
          <p:nvPr/>
        </p:nvSpPr>
        <p:spPr>
          <a:xfrm>
            <a:off x="5807709" y="3933190"/>
            <a:ext cx="2483655" cy="646331"/>
          </a:xfrm>
          <a:prstGeom prst="rect">
            <a:avLst/>
          </a:prstGeom>
          <a:noFill/>
        </p:spPr>
        <p:txBody>
          <a:bodyPr wrap="square">
            <a:spAutoFit/>
          </a:bodyPr>
          <a:lstStyle/>
          <a:p>
            <a:pPr defTabSz="914400">
              <a:defRPr/>
            </a:pPr>
            <a:r>
              <a:rPr lang="zh-CN" altLang="en-US" sz="3600" dirty="0">
                <a:solidFill>
                  <a:schemeClr val="bg1"/>
                </a:solidFill>
                <a:latin typeface="Microsoft YaHei Regular" panose="020B0503020204020204" charset="-122"/>
                <a:ea typeface="Microsoft YaHei Regular" panose="020B0503020204020204" charset="-122"/>
              </a:rPr>
              <a:t>我们的方案</a:t>
            </a:r>
          </a:p>
        </p:txBody>
      </p:sp>
      <p:sp>
        <p:nvSpPr>
          <p:cNvPr id="9" name="文本框 8"/>
          <p:cNvSpPr txBox="1"/>
          <p:nvPr/>
        </p:nvSpPr>
        <p:spPr>
          <a:xfrm>
            <a:off x="4321810" y="3860165"/>
            <a:ext cx="953770" cy="768350"/>
          </a:xfrm>
          <a:prstGeom prst="rect">
            <a:avLst/>
          </a:prstGeom>
          <a:noFill/>
        </p:spPr>
        <p:txBody>
          <a:bodyPr wrap="square" rtlCol="0">
            <a:spAutoFit/>
          </a:bodyPr>
          <a:lstStyle>
            <a:defPPr>
              <a:defRPr lang="zh-CN"/>
            </a:defPPr>
            <a:lvl1pPr algn="dist">
              <a:defRPr sz="4800" b="1">
                <a:gradFill flip="none" rotWithShape="1">
                  <a:gsLst>
                    <a:gs pos="0">
                      <a:schemeClr val="accent2"/>
                    </a:gs>
                    <a:gs pos="100000">
                      <a:schemeClr val="accent1"/>
                    </a:gs>
                  </a:gsLst>
                  <a:lin ang="5400000" scaled="1"/>
                  <a:tileRect/>
                </a:gradFill>
              </a:defRPr>
            </a:lvl1pPr>
          </a:lstStyle>
          <a:p>
            <a:pPr algn="ctr"/>
            <a:r>
              <a:rPr lang="en-US" altLang="zh-CN" sz="4400">
                <a:solidFill>
                  <a:schemeClr val="bg1"/>
                </a:solidFill>
                <a:latin typeface="Microsoft YaHei Regular" panose="020B0503020204020204" charset="-122"/>
                <a:ea typeface="Microsoft YaHei Regular" panose="020B0503020204020204" charset="-122"/>
              </a:rPr>
              <a:t>03</a:t>
            </a:r>
            <a:endParaRPr lang="en-US" altLang="zh-CN" sz="4400" dirty="0">
              <a:solidFill>
                <a:schemeClr val="bg1"/>
              </a:solidFill>
              <a:latin typeface="Microsoft YaHei Regular" panose="020B0503020204020204" charset="-122"/>
              <a:ea typeface="Microsoft YaHei Regular" panose="020B0503020204020204" charset="-122"/>
            </a:endParaRPr>
          </a:p>
        </p:txBody>
      </p:sp>
      <p:sp>
        <p:nvSpPr>
          <p:cNvPr id="11" name="文本框 10"/>
          <p:cNvSpPr txBox="1"/>
          <p:nvPr/>
        </p:nvSpPr>
        <p:spPr>
          <a:xfrm>
            <a:off x="5807710" y="5300980"/>
            <a:ext cx="2326640" cy="646331"/>
          </a:xfrm>
          <a:prstGeom prst="rect">
            <a:avLst/>
          </a:prstGeom>
          <a:noFill/>
        </p:spPr>
        <p:txBody>
          <a:bodyPr wrap="square">
            <a:spAutoFit/>
          </a:bodyPr>
          <a:lstStyle/>
          <a:p>
            <a:pPr defTabSz="914400">
              <a:defRPr/>
            </a:pPr>
            <a:r>
              <a:rPr lang="zh-CN" altLang="en-US" sz="3600" dirty="0">
                <a:solidFill>
                  <a:schemeClr val="bg1"/>
                </a:solidFill>
                <a:latin typeface="Microsoft YaHei Regular" panose="020B0503020204020204" charset="-122"/>
                <a:ea typeface="Microsoft YaHei Regular" panose="020B0503020204020204" charset="-122"/>
              </a:rPr>
              <a:t>未来展望</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平行四边形 19"/>
          <p:cNvSpPr/>
          <p:nvPr/>
        </p:nvSpPr>
        <p:spPr>
          <a:xfrm rot="10800000">
            <a:off x="2555240" y="2547547"/>
            <a:ext cx="7837714" cy="2627087"/>
          </a:xfrm>
          <a:prstGeom prst="parallelogram">
            <a:avLst>
              <a:gd name="adj" fmla="val 19475"/>
            </a:avLst>
          </a:prstGeom>
          <a:noFill/>
          <a:ln>
            <a:gradFill>
              <a:gsLst>
                <a:gs pos="0">
                  <a:srgbClr val="C705FB"/>
                </a:gs>
                <a:gs pos="100000">
                  <a:srgbClr val="1B1297"/>
                </a:gs>
              </a:gsLst>
              <a:lin ang="5400000" scaled="1"/>
            </a:grad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rtlCol="0" anchor="ctr"/>
          <a:lstStyle/>
          <a:p>
            <a:pPr algn="ctr"/>
            <a:endParaRPr lang="zh-CN" altLang="en-US" kern="0">
              <a:solidFill>
                <a:srgbClr val="3D485D"/>
              </a:solidFill>
              <a:latin typeface="Arial" panose="020B0604020202020204"/>
              <a:ea typeface="等线" panose="02010600030101010101" pitchFamily="2" charset="-122"/>
            </a:endParaRPr>
          </a:p>
        </p:txBody>
      </p:sp>
      <p:sp>
        <p:nvSpPr>
          <p:cNvPr id="19" name="平行四边形 18"/>
          <p:cNvSpPr/>
          <p:nvPr/>
        </p:nvSpPr>
        <p:spPr>
          <a:xfrm rot="10800000">
            <a:off x="2419259" y="2420256"/>
            <a:ext cx="7837714" cy="2627087"/>
          </a:xfrm>
          <a:prstGeom prst="parallelogram">
            <a:avLst>
              <a:gd name="adj" fmla="val 19475"/>
            </a:avLst>
          </a:prstGeom>
          <a:noFill/>
          <a:ln>
            <a:gradFill>
              <a:gsLst>
                <a:gs pos="0">
                  <a:srgbClr val="C705FB"/>
                </a:gs>
                <a:gs pos="100000">
                  <a:srgbClr val="1B1297"/>
                </a:gs>
              </a:gsLst>
              <a:lin ang="5400000" scaled="1"/>
            </a:grad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rtlCol="0" anchor="ctr"/>
          <a:lstStyle/>
          <a:p>
            <a:pPr algn="ctr"/>
            <a:endParaRPr lang="zh-CN" altLang="en-US" kern="0">
              <a:solidFill>
                <a:srgbClr val="3D485D"/>
              </a:solidFill>
              <a:latin typeface="Arial" panose="020B0604020202020204"/>
              <a:ea typeface="等线" panose="02010600030101010101" pitchFamily="2" charset="-122"/>
            </a:endParaRPr>
          </a:p>
        </p:txBody>
      </p:sp>
      <p:sp>
        <p:nvSpPr>
          <p:cNvPr id="12" name="文本框 11"/>
          <p:cNvSpPr txBox="1"/>
          <p:nvPr/>
        </p:nvSpPr>
        <p:spPr>
          <a:xfrm>
            <a:off x="2919277" y="3619228"/>
            <a:ext cx="7109639" cy="923330"/>
          </a:xfrm>
          <a:prstGeom prst="rect">
            <a:avLst/>
          </a:prstGeom>
          <a:noFill/>
        </p:spPr>
        <p:txBody>
          <a:bodyPr wrap="none">
            <a:spAutoFit/>
          </a:bodyPr>
          <a:lstStyle/>
          <a:p>
            <a:pPr algn="ctr" defTabSz="914400">
              <a:defRPr/>
            </a:pPr>
            <a:r>
              <a:rPr lang="zh-CN" altLang="en-US" sz="5400" spc="600" dirty="0">
                <a:solidFill>
                  <a:schemeClr val="bg1"/>
                </a:solidFill>
                <a:latin typeface="Microsoft YaHei W7" charset="0"/>
                <a:ea typeface="Microsoft YaHei W7" charset="0"/>
              </a:rPr>
              <a:t>为什么要回收冷内存</a:t>
            </a:r>
          </a:p>
        </p:txBody>
      </p:sp>
      <p:grpSp>
        <p:nvGrpSpPr>
          <p:cNvPr id="18" name="组合 17"/>
          <p:cNvGrpSpPr/>
          <p:nvPr/>
        </p:nvGrpSpPr>
        <p:grpSpPr>
          <a:xfrm>
            <a:off x="4662268" y="3514836"/>
            <a:ext cx="2975429" cy="1132114"/>
            <a:chOff x="5065485" y="3035864"/>
            <a:chExt cx="5392057" cy="1132114"/>
          </a:xfrm>
        </p:grpSpPr>
        <p:cxnSp>
          <p:nvCxnSpPr>
            <p:cNvPr id="14" name="直接连接符 13"/>
            <p:cNvCxnSpPr/>
            <p:nvPr/>
          </p:nvCxnSpPr>
          <p:spPr>
            <a:xfrm>
              <a:off x="5065485" y="3035864"/>
              <a:ext cx="5384800" cy="0"/>
            </a:xfrm>
            <a:prstGeom prst="line">
              <a:avLst/>
            </a:prstGeom>
            <a:ln>
              <a:gradFill flip="none" rotWithShape="1">
                <a:gsLst>
                  <a:gs pos="0">
                    <a:srgbClr val="1B1297"/>
                  </a:gs>
                  <a:gs pos="100000">
                    <a:schemeClr val="accent3"/>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5072742" y="4167978"/>
              <a:ext cx="5384800" cy="0"/>
            </a:xfrm>
            <a:prstGeom prst="line">
              <a:avLst/>
            </a:prstGeom>
            <a:ln>
              <a:gradFill flip="none" rotWithShape="1">
                <a:gsLst>
                  <a:gs pos="0">
                    <a:srgbClr val="1B1297"/>
                  </a:gs>
                  <a:gs pos="100000">
                    <a:schemeClr val="accent3"/>
                  </a:gs>
                </a:gsLst>
                <a:lin ang="0" scaled="1"/>
                <a:tileRect/>
              </a:gradFill>
            </a:ln>
          </p:spPr>
          <p:style>
            <a:lnRef idx="1">
              <a:schemeClr val="accent1"/>
            </a:lnRef>
            <a:fillRef idx="0">
              <a:schemeClr val="accent1"/>
            </a:fillRef>
            <a:effectRef idx="0">
              <a:schemeClr val="accent1"/>
            </a:effectRef>
            <a:fontRef idx="minor">
              <a:schemeClr val="tx1"/>
            </a:fontRef>
          </p:style>
        </p:cxnSp>
      </p:grpSp>
      <p:sp>
        <p:nvSpPr>
          <p:cNvPr id="17" name="文本框 16"/>
          <p:cNvSpPr txBox="1"/>
          <p:nvPr/>
        </p:nvSpPr>
        <p:spPr>
          <a:xfrm>
            <a:off x="4662104" y="2868528"/>
            <a:ext cx="2764972" cy="646331"/>
          </a:xfrm>
          <a:prstGeom prst="rect">
            <a:avLst/>
          </a:prstGeom>
          <a:noFill/>
        </p:spPr>
        <p:txBody>
          <a:bodyPr wrap="square" rtlCol="0">
            <a:spAutoFit/>
          </a:bodyPr>
          <a:lstStyle/>
          <a:p>
            <a:r>
              <a:rPr lang="en-US" altLang="zh-CN" sz="3600" i="1" dirty="0">
                <a:solidFill>
                  <a:srgbClr val="C705FB"/>
                </a:solidFill>
              </a:rPr>
              <a:t>Part One</a:t>
            </a:r>
          </a:p>
        </p:txBody>
      </p:sp>
      <p:sp>
        <p:nvSpPr>
          <p:cNvPr id="65" name="文本框 64"/>
          <p:cNvSpPr txBox="1"/>
          <p:nvPr/>
        </p:nvSpPr>
        <p:spPr>
          <a:xfrm>
            <a:off x="1815465" y="43815"/>
            <a:ext cx="1342390" cy="6447155"/>
          </a:xfrm>
          <a:prstGeom prst="rect">
            <a:avLst/>
          </a:prstGeom>
          <a:noFill/>
        </p:spPr>
        <p:txBody>
          <a:bodyPr wrap="square" rtlCol="0">
            <a:spAutoFit/>
          </a:bodyPr>
          <a:lstStyle/>
          <a:p>
            <a:pPr algn="ctr"/>
            <a:r>
              <a:rPr lang="en-US" altLang="zh-CN" sz="41300" dirty="0">
                <a:gradFill>
                  <a:gsLst>
                    <a:gs pos="0">
                      <a:srgbClr val="C705FB"/>
                    </a:gs>
                    <a:gs pos="100000">
                      <a:srgbClr val="1B1297"/>
                    </a:gs>
                  </a:gsLst>
                  <a:lin ang="5400000" scaled="1"/>
                </a:gradFill>
                <a:latin typeface="Microsoft YaHei Regular" panose="020B0503020204020204" charset="-122"/>
                <a:ea typeface="Microsoft YaHei Regular" panose="020B0503020204020204" charset="-122"/>
              </a:rPr>
              <a:t>1</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kumimoji="1" lang="zh-CN" altLang="en-US" dirty="0">
                <a:solidFill>
                  <a:schemeClr val="bg1"/>
                </a:solidFill>
              </a:rPr>
              <a:t>为什么要做冷内存回收</a:t>
            </a:r>
          </a:p>
        </p:txBody>
      </p:sp>
      <p:sp>
        <p:nvSpPr>
          <p:cNvPr id="6" name="内容占位符 5">
            <a:extLst>
              <a:ext uri="{FF2B5EF4-FFF2-40B4-BE49-F238E27FC236}">
                <a16:creationId xmlns:a16="http://schemas.microsoft.com/office/drawing/2014/main" id="{01E46944-C11F-9BD3-D3B1-6C7BB2D8C10C}"/>
              </a:ext>
            </a:extLst>
          </p:cNvPr>
          <p:cNvSpPr>
            <a:spLocks noGrp="1"/>
          </p:cNvSpPr>
          <p:nvPr>
            <p:ph idx="1"/>
          </p:nvPr>
        </p:nvSpPr>
        <p:spPr/>
        <p:txBody>
          <a:bodyPr/>
          <a:lstStyle/>
          <a:p>
            <a:pPr marL="342900" indent="-342900">
              <a:buFont typeface="Arial" panose="020B0604020202020204" pitchFamily="34" charset="0"/>
              <a:buChar char="•"/>
            </a:pPr>
            <a:r>
              <a:rPr lang="zh-CN" altLang="en-US" dirty="0"/>
              <a:t>内存超卖</a:t>
            </a:r>
            <a:r>
              <a:rPr lang="en-US" altLang="zh-CN" dirty="0"/>
              <a:t>——</a:t>
            </a:r>
            <a:r>
              <a:rPr lang="zh-CN" altLang="en-US" dirty="0"/>
              <a:t>内存分满了，但是</a:t>
            </a:r>
            <a:r>
              <a:rPr lang="en-US" altLang="zh-CN" dirty="0" err="1"/>
              <a:t>cpu</a:t>
            </a:r>
            <a:r>
              <a:rPr lang="zh-CN" altLang="en-US" dirty="0"/>
              <a:t>还有很多空余</a:t>
            </a:r>
            <a:endParaRPr lang="en-US" altLang="zh-CN" dirty="0"/>
          </a:p>
          <a:p>
            <a:pPr marL="342900" indent="-342900">
              <a:buFont typeface="Arial" panose="020B0604020202020204" pitchFamily="34" charset="0"/>
              <a:buChar char="•"/>
            </a:pPr>
            <a:r>
              <a:rPr lang="zh-CN" altLang="en-US" dirty="0"/>
              <a:t>冷内存：长时间不读写的内存</a:t>
            </a:r>
            <a:endParaRPr lang="en-US" altLang="zh-CN" dirty="0"/>
          </a:p>
          <a:p>
            <a:pPr marL="342900" indent="-342900">
              <a:buFont typeface="Arial" panose="020B0604020202020204" pitchFamily="34" charset="0"/>
              <a:buChar char="•"/>
            </a:pPr>
            <a:r>
              <a:rPr lang="zh-CN" altLang="en-US" dirty="0"/>
              <a:t>访问内存的方式</a:t>
            </a:r>
            <a:endParaRPr lang="en-US" altLang="zh-CN" dirty="0"/>
          </a:p>
          <a:p>
            <a:pPr marL="800100" lvl="1" indent="-342900">
              <a:buFont typeface="Arial" panose="020B0604020202020204" pitchFamily="34" charset="0"/>
              <a:buChar char="•"/>
            </a:pPr>
            <a:r>
              <a:rPr lang="en-US" altLang="zh-CN" dirty="0" err="1"/>
              <a:t>syscall</a:t>
            </a:r>
            <a:endParaRPr lang="en-US" altLang="zh-CN" dirty="0"/>
          </a:p>
          <a:p>
            <a:pPr marL="800100" lvl="1" indent="-342900">
              <a:buFont typeface="Arial" panose="020B0604020202020204" pitchFamily="34" charset="0"/>
              <a:buChar char="•"/>
            </a:pPr>
            <a:r>
              <a:rPr lang="en-US" altLang="zh-CN" dirty="0" err="1"/>
              <a:t>mmu</a:t>
            </a:r>
            <a:endParaRPr lang="zh-CN" altLang="en-US" dirty="0"/>
          </a:p>
        </p:txBody>
      </p:sp>
      <p:pic>
        <p:nvPicPr>
          <p:cNvPr id="7" name="图片 6">
            <a:extLst>
              <a:ext uri="{FF2B5EF4-FFF2-40B4-BE49-F238E27FC236}">
                <a16:creationId xmlns:a16="http://schemas.microsoft.com/office/drawing/2014/main" id="{0A77B52C-8AC0-966D-4518-4E6933C6C40C}"/>
              </a:ext>
            </a:extLst>
          </p:cNvPr>
          <p:cNvPicPr>
            <a:picLocks noChangeAspect="1"/>
          </p:cNvPicPr>
          <p:nvPr/>
        </p:nvPicPr>
        <p:blipFill>
          <a:blip r:embed="rId3"/>
          <a:stretch>
            <a:fillRect/>
          </a:stretch>
        </p:blipFill>
        <p:spPr>
          <a:xfrm>
            <a:off x="315187" y="3059155"/>
            <a:ext cx="6883400" cy="29591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 calcmode="lin" valueType="num">
                                      <p:cBhvr additive="base">
                                        <p:cTn id="7"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 calcmode="lin" valueType="num">
                                      <p:cBhvr additive="base">
                                        <p:cTn id="13"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
                                            <p:txEl>
                                              <p:pRg st="2" end="2"/>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6">
                                            <p:txEl>
                                              <p:pRg st="3" end="3"/>
                                            </p:txEl>
                                          </p:spTgt>
                                        </p:tgtEl>
                                        <p:attrNameLst>
                                          <p:attrName>style.visibility</p:attrName>
                                        </p:attrNameLst>
                                      </p:cBhvr>
                                      <p:to>
                                        <p:strVal val="visible"/>
                                      </p:to>
                                    </p:set>
                                    <p:anim calcmode="lin" valueType="num">
                                      <p:cBhvr additive="base">
                                        <p:cTn id="17" dur="500" fill="hold"/>
                                        <p:tgtEl>
                                          <p:spTgt spid="6">
                                            <p:txEl>
                                              <p:pRg st="3" end="3"/>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6">
                                            <p:txEl>
                                              <p:pRg st="3" end="3"/>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6">
                                            <p:txEl>
                                              <p:pRg st="4" end="4"/>
                                            </p:txEl>
                                          </p:spTgt>
                                        </p:tgtEl>
                                        <p:attrNameLst>
                                          <p:attrName>style.visibility</p:attrName>
                                        </p:attrNameLst>
                                      </p:cBhvr>
                                      <p:to>
                                        <p:strVal val="visible"/>
                                      </p:to>
                                    </p:set>
                                    <p:anim calcmode="lin" valueType="num">
                                      <p:cBhvr additive="base">
                                        <p:cTn id="21" dur="500" fill="hold"/>
                                        <p:tgtEl>
                                          <p:spTgt spid="6">
                                            <p:txEl>
                                              <p:pRg st="4" end="4"/>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6">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 calcmode="lin" valueType="num">
                                      <p:cBhvr additive="base">
                                        <p:cTn id="27" dur="500" fill="hold"/>
                                        <p:tgtEl>
                                          <p:spTgt spid="7"/>
                                        </p:tgtEl>
                                        <p:attrNameLst>
                                          <p:attrName>ppt_x</p:attrName>
                                        </p:attrNameLst>
                                      </p:cBhvr>
                                      <p:tavLst>
                                        <p:tav tm="0">
                                          <p:val>
                                            <p:strVal val="#ppt_x"/>
                                          </p:val>
                                        </p:tav>
                                        <p:tav tm="100000">
                                          <p:val>
                                            <p:strVal val="#ppt_x"/>
                                          </p:val>
                                        </p:tav>
                                      </p:tavLst>
                                    </p:anim>
                                    <p:anim calcmode="lin" valueType="num">
                                      <p:cBhvr additive="base">
                                        <p:cTn id="2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54C0DFDD-E1C5-A057-678A-3BBB50F03E7F}"/>
              </a:ext>
            </a:extLst>
          </p:cNvPr>
          <p:cNvSpPr>
            <a:spLocks noGrp="1"/>
          </p:cNvSpPr>
          <p:nvPr>
            <p:ph type="title"/>
          </p:nvPr>
        </p:nvSpPr>
        <p:spPr/>
        <p:txBody>
          <a:bodyPr/>
          <a:lstStyle/>
          <a:p>
            <a:endParaRPr kumimoji="1" lang="zh-CN" altLang="en-US"/>
          </a:p>
        </p:txBody>
      </p:sp>
      <p:pic>
        <p:nvPicPr>
          <p:cNvPr id="4" name="内容占位符 4">
            <a:extLst>
              <a:ext uri="{FF2B5EF4-FFF2-40B4-BE49-F238E27FC236}">
                <a16:creationId xmlns:a16="http://schemas.microsoft.com/office/drawing/2014/main" id="{12124C97-158F-39F1-6A6B-A6819FBE12ED}"/>
              </a:ext>
            </a:extLst>
          </p:cNvPr>
          <p:cNvPicPr>
            <a:picLocks noChangeAspect="1"/>
          </p:cNvPicPr>
          <p:nvPr/>
        </p:nvPicPr>
        <p:blipFill>
          <a:blip r:embed="rId3"/>
          <a:stretch>
            <a:fillRect/>
          </a:stretch>
        </p:blipFill>
        <p:spPr>
          <a:xfrm>
            <a:off x="2392183" y="1605386"/>
            <a:ext cx="6654025" cy="4165645"/>
          </a:xfrm>
          <a:prstGeom prst="rect">
            <a:avLst/>
          </a:prstGeom>
        </p:spPr>
      </p:pic>
      <p:sp>
        <p:nvSpPr>
          <p:cNvPr id="5" name="文本框 4">
            <a:extLst>
              <a:ext uri="{FF2B5EF4-FFF2-40B4-BE49-F238E27FC236}">
                <a16:creationId xmlns:a16="http://schemas.microsoft.com/office/drawing/2014/main" id="{FC480164-9460-1ECC-82DA-F05EC62D178B}"/>
              </a:ext>
            </a:extLst>
          </p:cNvPr>
          <p:cNvSpPr txBox="1"/>
          <p:nvPr/>
        </p:nvSpPr>
        <p:spPr>
          <a:xfrm>
            <a:off x="4354162" y="5771031"/>
            <a:ext cx="3511379" cy="369332"/>
          </a:xfrm>
          <a:prstGeom prst="rect">
            <a:avLst/>
          </a:prstGeom>
          <a:noFill/>
        </p:spPr>
        <p:txBody>
          <a:bodyPr wrap="square" rtlCol="0">
            <a:spAutoFit/>
          </a:bodyPr>
          <a:lstStyle/>
          <a:p>
            <a:r>
              <a:rPr kumimoji="1" lang="zh-CN" altLang="en-US" dirty="0"/>
              <a:t>应用</a:t>
            </a:r>
            <a:r>
              <a:rPr kumimoji="1" lang="en-US" altLang="zh-CN" dirty="0"/>
              <a:t>4</a:t>
            </a:r>
            <a:r>
              <a:rPr kumimoji="1" lang="zh-CN" altLang="en-US" dirty="0"/>
              <a:t>小时未访问匿名页冷页比例</a:t>
            </a:r>
          </a:p>
        </p:txBody>
      </p:sp>
    </p:spTree>
    <p:extLst>
      <p:ext uri="{BB962C8B-B14F-4D97-AF65-F5344CB8AC3E}">
        <p14:creationId xmlns:p14="http://schemas.microsoft.com/office/powerpoint/2010/main" val="28909130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639523B-BE46-53B0-E55E-44095ACD8F1C}"/>
              </a:ext>
            </a:extLst>
          </p:cNvPr>
          <p:cNvSpPr>
            <a:spLocks noGrp="1"/>
          </p:cNvSpPr>
          <p:nvPr>
            <p:ph idx="1"/>
          </p:nvPr>
        </p:nvSpPr>
        <p:spPr>
          <a:xfrm>
            <a:off x="2489978" y="1965288"/>
            <a:ext cx="7654920" cy="2927424"/>
          </a:xfrm>
        </p:spPr>
        <p:txBody>
          <a:bodyPr>
            <a:normAutofit/>
          </a:bodyPr>
          <a:lstStyle/>
          <a:p>
            <a:pPr marL="342900" indent="-342900">
              <a:buFont typeface="Arial" panose="020B0604020202020204" pitchFamily="34" charset="0"/>
              <a:buChar char="•"/>
            </a:pPr>
            <a:r>
              <a:rPr kumimoji="1" lang="zh-CN" altLang="en-US" sz="3600" dirty="0"/>
              <a:t>不同业务支持不同的策略</a:t>
            </a:r>
            <a:endParaRPr kumimoji="1" lang="en-US" altLang="zh-CN" sz="3600" dirty="0"/>
          </a:p>
          <a:p>
            <a:pPr marL="342900" indent="-342900">
              <a:buFont typeface="Arial" panose="020B0604020202020204" pitchFamily="34" charset="0"/>
              <a:buChar char="•"/>
            </a:pPr>
            <a:r>
              <a:rPr kumimoji="1" lang="zh-CN" altLang="en-US" sz="3600" dirty="0"/>
              <a:t>不同类型的页不同的策略</a:t>
            </a:r>
            <a:endParaRPr kumimoji="1" lang="en-US" altLang="zh-CN" sz="3600" dirty="0"/>
          </a:p>
          <a:p>
            <a:pPr marL="342900" indent="-342900">
              <a:buFont typeface="Arial" panose="020B0604020202020204" pitchFamily="34" charset="0"/>
              <a:buChar char="•"/>
            </a:pPr>
            <a:r>
              <a:rPr kumimoji="1" lang="zh-CN" altLang="en-US" sz="3600" dirty="0"/>
              <a:t>对业务无感</a:t>
            </a:r>
            <a:r>
              <a:rPr kumimoji="1" lang="en-US" altLang="zh-CN" sz="3600" dirty="0"/>
              <a:t>——</a:t>
            </a:r>
            <a:r>
              <a:rPr kumimoji="1" lang="zh-CN" altLang="en-US" sz="3600" dirty="0"/>
              <a:t>极少的</a:t>
            </a:r>
            <a:r>
              <a:rPr kumimoji="1" lang="en-US" altLang="zh-CN" sz="3600" dirty="0" err="1"/>
              <a:t>swapin</a:t>
            </a:r>
            <a:endParaRPr kumimoji="1" lang="en-US" altLang="zh-CN" sz="3600" dirty="0"/>
          </a:p>
          <a:p>
            <a:pPr marL="342900" indent="-342900">
              <a:buFont typeface="Arial" panose="020B0604020202020204" pitchFamily="34" charset="0"/>
              <a:buChar char="•"/>
            </a:pPr>
            <a:r>
              <a:rPr kumimoji="1" lang="zh-CN" altLang="en-US" sz="3600" dirty="0"/>
              <a:t>稳定的超卖</a:t>
            </a:r>
          </a:p>
        </p:txBody>
      </p:sp>
      <p:sp>
        <p:nvSpPr>
          <p:cNvPr id="3" name="标题 2">
            <a:extLst>
              <a:ext uri="{FF2B5EF4-FFF2-40B4-BE49-F238E27FC236}">
                <a16:creationId xmlns:a16="http://schemas.microsoft.com/office/drawing/2014/main" id="{3F226F44-5640-DCF7-EFD1-9564295828EB}"/>
              </a:ext>
            </a:extLst>
          </p:cNvPr>
          <p:cNvSpPr>
            <a:spLocks noGrp="1"/>
          </p:cNvSpPr>
          <p:nvPr>
            <p:ph type="title"/>
          </p:nvPr>
        </p:nvSpPr>
        <p:spPr/>
        <p:txBody>
          <a:bodyPr/>
          <a:lstStyle/>
          <a:p>
            <a:r>
              <a:rPr kumimoji="1" lang="zh-CN" altLang="en-US" dirty="0">
                <a:solidFill>
                  <a:schemeClr val="bg1"/>
                </a:solidFill>
              </a:rPr>
              <a:t>对冷内存回收的诉求</a:t>
            </a:r>
          </a:p>
        </p:txBody>
      </p:sp>
    </p:spTree>
    <p:extLst>
      <p:ext uri="{BB962C8B-B14F-4D97-AF65-F5344CB8AC3E}">
        <p14:creationId xmlns:p14="http://schemas.microsoft.com/office/powerpoint/2010/main" val="17694471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平行四边形 19"/>
          <p:cNvSpPr/>
          <p:nvPr/>
        </p:nvSpPr>
        <p:spPr>
          <a:xfrm rot="10800000">
            <a:off x="2555240" y="2547547"/>
            <a:ext cx="7837714" cy="2627087"/>
          </a:xfrm>
          <a:prstGeom prst="parallelogram">
            <a:avLst>
              <a:gd name="adj" fmla="val 19475"/>
            </a:avLst>
          </a:prstGeom>
          <a:noFill/>
          <a:ln>
            <a:gradFill>
              <a:gsLst>
                <a:gs pos="0">
                  <a:srgbClr val="C705FB"/>
                </a:gs>
                <a:gs pos="100000">
                  <a:srgbClr val="1B1297"/>
                </a:gs>
              </a:gsLst>
              <a:lin ang="5400000" scaled="1"/>
            </a:grad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rtlCol="0" anchor="ctr"/>
          <a:lstStyle/>
          <a:p>
            <a:pPr algn="ctr"/>
            <a:endParaRPr lang="zh-CN" altLang="en-US" kern="0">
              <a:solidFill>
                <a:srgbClr val="3D485D"/>
              </a:solidFill>
              <a:latin typeface="Arial" panose="020B0604020202020204"/>
              <a:ea typeface="等线" panose="02010600030101010101" pitchFamily="2" charset="-122"/>
            </a:endParaRPr>
          </a:p>
        </p:txBody>
      </p:sp>
      <p:sp>
        <p:nvSpPr>
          <p:cNvPr id="19" name="平行四边形 18"/>
          <p:cNvSpPr/>
          <p:nvPr/>
        </p:nvSpPr>
        <p:spPr>
          <a:xfrm rot="10800000">
            <a:off x="2419259" y="2420256"/>
            <a:ext cx="7837714" cy="2627087"/>
          </a:xfrm>
          <a:prstGeom prst="parallelogram">
            <a:avLst>
              <a:gd name="adj" fmla="val 19475"/>
            </a:avLst>
          </a:prstGeom>
          <a:noFill/>
          <a:ln>
            <a:gradFill>
              <a:gsLst>
                <a:gs pos="0">
                  <a:srgbClr val="C705FB"/>
                </a:gs>
                <a:gs pos="100000">
                  <a:srgbClr val="1B1297"/>
                </a:gs>
              </a:gsLst>
              <a:lin ang="5400000" scaled="1"/>
            </a:grad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rtlCol="0" anchor="ctr"/>
          <a:lstStyle/>
          <a:p>
            <a:pPr algn="ctr"/>
            <a:endParaRPr lang="zh-CN" altLang="en-US" kern="0">
              <a:solidFill>
                <a:srgbClr val="3D485D"/>
              </a:solidFill>
              <a:latin typeface="Arial" panose="020B0604020202020204"/>
              <a:ea typeface="等线" panose="02010600030101010101" pitchFamily="2" charset="-122"/>
            </a:endParaRPr>
          </a:p>
        </p:txBody>
      </p:sp>
      <p:sp>
        <p:nvSpPr>
          <p:cNvPr id="12" name="文本框 11"/>
          <p:cNvSpPr txBox="1"/>
          <p:nvPr/>
        </p:nvSpPr>
        <p:spPr>
          <a:xfrm>
            <a:off x="4915809" y="3642128"/>
            <a:ext cx="1723549" cy="923330"/>
          </a:xfrm>
          <a:prstGeom prst="rect">
            <a:avLst/>
          </a:prstGeom>
          <a:noFill/>
        </p:spPr>
        <p:txBody>
          <a:bodyPr wrap="none">
            <a:spAutoFit/>
          </a:bodyPr>
          <a:lstStyle/>
          <a:p>
            <a:pPr algn="ctr" defTabSz="914400">
              <a:defRPr/>
            </a:pPr>
            <a:r>
              <a:rPr lang="zh-CN" altLang="en-US" sz="5400" spc="600" dirty="0">
                <a:solidFill>
                  <a:schemeClr val="bg1"/>
                </a:solidFill>
                <a:latin typeface="Microsoft YaHei W7" charset="0"/>
                <a:ea typeface="Microsoft YaHei W7" charset="0"/>
              </a:rPr>
              <a:t>现状</a:t>
            </a:r>
          </a:p>
        </p:txBody>
      </p:sp>
      <p:grpSp>
        <p:nvGrpSpPr>
          <p:cNvPr id="18" name="组合 17"/>
          <p:cNvGrpSpPr/>
          <p:nvPr/>
        </p:nvGrpSpPr>
        <p:grpSpPr>
          <a:xfrm>
            <a:off x="4662268" y="3514836"/>
            <a:ext cx="2975429" cy="1132114"/>
            <a:chOff x="5065485" y="3035864"/>
            <a:chExt cx="5392057" cy="1132114"/>
          </a:xfrm>
        </p:grpSpPr>
        <p:cxnSp>
          <p:nvCxnSpPr>
            <p:cNvPr id="14" name="直接连接符 13"/>
            <p:cNvCxnSpPr/>
            <p:nvPr/>
          </p:nvCxnSpPr>
          <p:spPr>
            <a:xfrm>
              <a:off x="5065485" y="3035864"/>
              <a:ext cx="5384800" cy="0"/>
            </a:xfrm>
            <a:prstGeom prst="line">
              <a:avLst/>
            </a:prstGeom>
            <a:ln>
              <a:gradFill flip="none" rotWithShape="1">
                <a:gsLst>
                  <a:gs pos="0">
                    <a:srgbClr val="1B1297"/>
                  </a:gs>
                  <a:gs pos="100000">
                    <a:schemeClr val="accent3"/>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5072742" y="4167978"/>
              <a:ext cx="5384800" cy="0"/>
            </a:xfrm>
            <a:prstGeom prst="line">
              <a:avLst/>
            </a:prstGeom>
            <a:ln>
              <a:gradFill flip="none" rotWithShape="1">
                <a:gsLst>
                  <a:gs pos="0">
                    <a:srgbClr val="1B1297"/>
                  </a:gs>
                  <a:gs pos="100000">
                    <a:schemeClr val="accent3"/>
                  </a:gs>
                </a:gsLst>
                <a:lin ang="0" scaled="1"/>
                <a:tileRect/>
              </a:gradFill>
            </a:ln>
          </p:spPr>
          <p:style>
            <a:lnRef idx="1">
              <a:schemeClr val="accent1"/>
            </a:lnRef>
            <a:fillRef idx="0">
              <a:schemeClr val="accent1"/>
            </a:fillRef>
            <a:effectRef idx="0">
              <a:schemeClr val="accent1"/>
            </a:effectRef>
            <a:fontRef idx="minor">
              <a:schemeClr val="tx1"/>
            </a:fontRef>
          </p:style>
        </p:cxnSp>
      </p:grpSp>
      <p:sp>
        <p:nvSpPr>
          <p:cNvPr id="17" name="文本框 16"/>
          <p:cNvSpPr txBox="1"/>
          <p:nvPr/>
        </p:nvSpPr>
        <p:spPr>
          <a:xfrm>
            <a:off x="4662104" y="2868528"/>
            <a:ext cx="2764972" cy="646331"/>
          </a:xfrm>
          <a:prstGeom prst="rect">
            <a:avLst/>
          </a:prstGeom>
          <a:noFill/>
        </p:spPr>
        <p:txBody>
          <a:bodyPr wrap="square" rtlCol="0">
            <a:spAutoFit/>
          </a:bodyPr>
          <a:lstStyle/>
          <a:p>
            <a:r>
              <a:rPr lang="en-US" altLang="zh-CN" sz="3600" i="1" dirty="0">
                <a:solidFill>
                  <a:srgbClr val="C705FB"/>
                </a:solidFill>
              </a:rPr>
              <a:t>Part One</a:t>
            </a:r>
          </a:p>
        </p:txBody>
      </p:sp>
      <p:sp>
        <p:nvSpPr>
          <p:cNvPr id="65" name="文本框 64"/>
          <p:cNvSpPr txBox="1"/>
          <p:nvPr/>
        </p:nvSpPr>
        <p:spPr>
          <a:xfrm>
            <a:off x="1815465" y="43815"/>
            <a:ext cx="1342390" cy="6447155"/>
          </a:xfrm>
          <a:prstGeom prst="rect">
            <a:avLst/>
          </a:prstGeom>
          <a:noFill/>
        </p:spPr>
        <p:txBody>
          <a:bodyPr wrap="square" rtlCol="0">
            <a:spAutoFit/>
          </a:bodyPr>
          <a:lstStyle/>
          <a:p>
            <a:pPr algn="ctr"/>
            <a:r>
              <a:rPr lang="en-US" altLang="zh-CN" sz="41300" dirty="0">
                <a:gradFill>
                  <a:gsLst>
                    <a:gs pos="0">
                      <a:srgbClr val="C705FB"/>
                    </a:gs>
                    <a:gs pos="100000">
                      <a:srgbClr val="1B1297"/>
                    </a:gs>
                  </a:gsLst>
                  <a:lin ang="5400000" scaled="1"/>
                </a:gradFill>
                <a:latin typeface="Microsoft YaHei Regular" panose="020B0503020204020204" charset="-122"/>
                <a:ea typeface="Microsoft YaHei Regular" panose="020B0503020204020204" charset="-122"/>
              </a:rPr>
              <a:t>2</a:t>
            </a:r>
          </a:p>
        </p:txBody>
      </p:sp>
    </p:spTree>
    <p:extLst>
      <p:ext uri="{BB962C8B-B14F-4D97-AF65-F5344CB8AC3E}">
        <p14:creationId xmlns:p14="http://schemas.microsoft.com/office/powerpoint/2010/main" val="23733275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8E527F9D-D641-1587-E793-9E2525034740}"/>
              </a:ext>
            </a:extLst>
          </p:cNvPr>
          <p:cNvSpPr>
            <a:spLocks noGrp="1"/>
          </p:cNvSpPr>
          <p:nvPr>
            <p:ph type="title"/>
          </p:nvPr>
        </p:nvSpPr>
        <p:spPr/>
        <p:txBody>
          <a:bodyPr/>
          <a:lstStyle/>
          <a:p>
            <a:r>
              <a:rPr kumimoji="1" lang="en-US" altLang="zh-CN" dirty="0">
                <a:solidFill>
                  <a:schemeClr val="bg1"/>
                </a:solidFill>
              </a:rPr>
              <a:t>Linux Native </a:t>
            </a:r>
            <a:r>
              <a:rPr kumimoji="1" lang="en-US" altLang="zh-CN" dirty="0" err="1">
                <a:solidFill>
                  <a:schemeClr val="bg1"/>
                </a:solidFill>
              </a:rPr>
              <a:t>Lru</a:t>
            </a:r>
            <a:endParaRPr kumimoji="1" lang="zh-CN" altLang="en-US" dirty="0">
              <a:solidFill>
                <a:schemeClr val="bg1"/>
              </a:solidFill>
            </a:endParaRPr>
          </a:p>
        </p:txBody>
      </p:sp>
      <p:pic>
        <p:nvPicPr>
          <p:cNvPr id="7" name="图片 6">
            <a:extLst>
              <a:ext uri="{FF2B5EF4-FFF2-40B4-BE49-F238E27FC236}">
                <a16:creationId xmlns:a16="http://schemas.microsoft.com/office/drawing/2014/main" id="{D4121B3F-FA67-0D63-40D8-3CA5578DDD66}"/>
              </a:ext>
            </a:extLst>
          </p:cNvPr>
          <p:cNvPicPr>
            <a:picLocks noChangeAspect="1"/>
          </p:cNvPicPr>
          <p:nvPr/>
        </p:nvPicPr>
        <p:blipFill>
          <a:blip r:embed="rId2"/>
          <a:stretch>
            <a:fillRect/>
          </a:stretch>
        </p:blipFill>
        <p:spPr>
          <a:xfrm>
            <a:off x="2444434" y="1084353"/>
            <a:ext cx="7658100" cy="5118100"/>
          </a:xfrm>
          <a:prstGeom prst="rect">
            <a:avLst/>
          </a:prstGeom>
        </p:spPr>
      </p:pic>
    </p:spTree>
    <p:extLst>
      <p:ext uri="{BB962C8B-B14F-4D97-AF65-F5344CB8AC3E}">
        <p14:creationId xmlns:p14="http://schemas.microsoft.com/office/powerpoint/2010/main" val="40998161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F06CA25B-E2DD-F459-96A2-90796FA12319}"/>
              </a:ext>
            </a:extLst>
          </p:cNvPr>
          <p:cNvSpPr>
            <a:spLocks noGrp="1"/>
          </p:cNvSpPr>
          <p:nvPr>
            <p:ph type="title"/>
          </p:nvPr>
        </p:nvSpPr>
        <p:spPr/>
        <p:txBody>
          <a:bodyPr/>
          <a:lstStyle/>
          <a:p>
            <a:endParaRPr kumimoji="1" lang="zh-CN" altLang="en-US"/>
          </a:p>
        </p:txBody>
      </p:sp>
      <p:pic>
        <p:nvPicPr>
          <p:cNvPr id="4" name="图片 3">
            <a:extLst>
              <a:ext uri="{FF2B5EF4-FFF2-40B4-BE49-F238E27FC236}">
                <a16:creationId xmlns:a16="http://schemas.microsoft.com/office/drawing/2014/main" id="{002B8F7B-BC0E-4A0A-C90F-18AE3749426E}"/>
              </a:ext>
            </a:extLst>
          </p:cNvPr>
          <p:cNvPicPr>
            <a:picLocks noChangeAspect="1"/>
          </p:cNvPicPr>
          <p:nvPr/>
        </p:nvPicPr>
        <p:blipFill>
          <a:blip r:embed="rId2"/>
          <a:stretch>
            <a:fillRect/>
          </a:stretch>
        </p:blipFill>
        <p:spPr>
          <a:xfrm>
            <a:off x="3652402" y="1164316"/>
            <a:ext cx="4914900" cy="5613400"/>
          </a:xfrm>
          <a:prstGeom prst="rect">
            <a:avLst/>
          </a:prstGeom>
        </p:spPr>
      </p:pic>
      <p:sp>
        <p:nvSpPr>
          <p:cNvPr id="5" name="内容占位符 5">
            <a:extLst>
              <a:ext uri="{FF2B5EF4-FFF2-40B4-BE49-F238E27FC236}">
                <a16:creationId xmlns:a16="http://schemas.microsoft.com/office/drawing/2014/main" id="{34468400-D892-DE79-FEF2-C60EC9C7484F}"/>
              </a:ext>
            </a:extLst>
          </p:cNvPr>
          <p:cNvSpPr>
            <a:spLocks noGrp="1"/>
          </p:cNvSpPr>
          <p:nvPr>
            <p:ph idx="1"/>
          </p:nvPr>
        </p:nvSpPr>
        <p:spPr>
          <a:xfrm>
            <a:off x="4638994" y="1164316"/>
            <a:ext cx="3867665" cy="564526"/>
          </a:xfrm>
        </p:spPr>
        <p:txBody>
          <a:bodyPr/>
          <a:lstStyle/>
          <a:p>
            <a:r>
              <a:rPr lang="zh-CN" altLang="en-US" dirty="0"/>
              <a:t>无法精确区分冷页的程度</a:t>
            </a:r>
            <a:endParaRPr lang="en-US" altLang="zh-CN" dirty="0"/>
          </a:p>
          <a:p>
            <a:endParaRPr lang="en-US" altLang="zh-CN" dirty="0"/>
          </a:p>
        </p:txBody>
      </p:sp>
    </p:spTree>
    <p:extLst>
      <p:ext uri="{BB962C8B-B14F-4D97-AF65-F5344CB8AC3E}">
        <p14:creationId xmlns:p14="http://schemas.microsoft.com/office/powerpoint/2010/main" val="3103769333"/>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6206</TotalTime>
  <Words>510</Words>
  <Application>Microsoft Macintosh PowerPoint</Application>
  <PresentationFormat>宽屏</PresentationFormat>
  <Paragraphs>80</Paragraphs>
  <Slides>18</Slides>
  <Notes>5</Notes>
  <HiddenSlides>0</HiddenSlides>
  <MMClips>0</MMClips>
  <ScaleCrop>false</ScaleCrop>
  <HeadingPairs>
    <vt:vector size="6" baseType="variant">
      <vt:variant>
        <vt:lpstr>已用的字体</vt:lpstr>
      </vt:variant>
      <vt:variant>
        <vt:i4>7</vt:i4>
      </vt:variant>
      <vt:variant>
        <vt:lpstr>主题</vt:lpstr>
      </vt:variant>
      <vt:variant>
        <vt:i4>2</vt:i4>
      </vt:variant>
      <vt:variant>
        <vt:lpstr>幻灯片标题</vt:lpstr>
      </vt:variant>
      <vt:variant>
        <vt:i4>18</vt:i4>
      </vt:variant>
    </vt:vector>
  </HeadingPairs>
  <TitlesOfParts>
    <vt:vector size="27" baseType="lpstr">
      <vt:lpstr>等线</vt:lpstr>
      <vt:lpstr>等线 Light</vt:lpstr>
      <vt:lpstr>Microsoft YaHei</vt:lpstr>
      <vt:lpstr>Microsoft YaHei Regular</vt:lpstr>
      <vt:lpstr>Microsoft YaHei W7</vt:lpstr>
      <vt:lpstr>Arial</vt:lpstr>
      <vt:lpstr>Cambria Math</vt:lpstr>
      <vt:lpstr>Office 主题​​</vt:lpstr>
      <vt:lpstr>1_Office 主题​​</vt:lpstr>
      <vt:lpstr>冷内存主动回收 </vt:lpstr>
      <vt:lpstr>PowerPoint 演示文稿</vt:lpstr>
      <vt:lpstr>PowerPoint 演示文稿</vt:lpstr>
      <vt:lpstr>为什么要做冷内存回收</vt:lpstr>
      <vt:lpstr>PowerPoint 演示文稿</vt:lpstr>
      <vt:lpstr>对冷内存回收的诉求</vt:lpstr>
      <vt:lpstr>PowerPoint 演示文稿</vt:lpstr>
      <vt:lpstr>Linux Native Lru</vt:lpstr>
      <vt:lpstr>PowerPoint 演示文稿</vt:lpstr>
      <vt:lpstr>DAMON</vt:lpstr>
      <vt:lpstr>PowerPoint 演示文稿</vt:lpstr>
      <vt:lpstr>概述</vt:lpstr>
      <vt:lpstr>回收策略——文件页</vt:lpstr>
      <vt:lpstr>回收策略——匿名页</vt:lpstr>
      <vt:lpstr>回收策略——匿名页</vt:lpstr>
      <vt:lpstr>PowerPoint 演示文稿</vt:lpstr>
      <vt:lpstr>未来展望</vt:lpstr>
      <vt:lpstr>谢谢！ 欢迎交流！</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Microsoft Office User</dc:creator>
  <cp:lastModifiedBy>Microsoft Office User</cp:lastModifiedBy>
  <cp:revision>191</cp:revision>
  <dcterms:created xsi:type="dcterms:W3CDTF">2023-10-17T07:31:33Z</dcterms:created>
  <dcterms:modified xsi:type="dcterms:W3CDTF">2023-10-23T06:35:16Z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EE8BC0210367E45A15342E65FCD5AF80</vt:lpwstr>
  </property>
  <property fmtid="{D5CDD505-2E9C-101B-9397-08002B2CF9AE}" pid="3" name="KSOProductBuildVer">
    <vt:lpwstr>2052-5.1.1.7662</vt:lpwstr>
  </property>
</Properties>
</file>